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1"/>
  </p:notesMasterIdLst>
  <p:handoutMasterIdLst>
    <p:handoutMasterId r:id="rId22"/>
  </p:handoutMasterIdLst>
  <p:sldIdLst>
    <p:sldId id="316" r:id="rId5"/>
    <p:sldId id="322" r:id="rId6"/>
    <p:sldId id="321" r:id="rId7"/>
    <p:sldId id="326" r:id="rId8"/>
    <p:sldId id="327" r:id="rId9"/>
    <p:sldId id="328" r:id="rId10"/>
    <p:sldId id="329" r:id="rId11"/>
    <p:sldId id="330" r:id="rId12"/>
    <p:sldId id="332" r:id="rId13"/>
    <p:sldId id="333" r:id="rId14"/>
    <p:sldId id="334" r:id="rId15"/>
    <p:sldId id="335" r:id="rId16"/>
    <p:sldId id="315" r:id="rId17"/>
    <p:sldId id="320" r:id="rId18"/>
    <p:sldId id="324" r:id="rId19"/>
    <p:sldId id="3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0827A-1DE0-4F2D-A33D-948F8B735AD3}" v="190" dt="2024-10-12T07:26:02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milola Famakinwa" userId="a0e2294e7abeb735" providerId="LiveId" clId="{6340827A-1DE0-4F2D-A33D-948F8B735AD3}"/>
    <pc:docChg chg="undo custSel addSld delSld modSld sldOrd">
      <pc:chgData name="Temilola Famakinwa" userId="a0e2294e7abeb735" providerId="LiveId" clId="{6340827A-1DE0-4F2D-A33D-948F8B735AD3}" dt="2024-10-12T08:26:13.478" v="7166" actId="20577"/>
      <pc:docMkLst>
        <pc:docMk/>
      </pc:docMkLst>
      <pc:sldChg chg="modSp mod">
        <pc:chgData name="Temilola Famakinwa" userId="a0e2294e7abeb735" providerId="LiveId" clId="{6340827A-1DE0-4F2D-A33D-948F8B735AD3}" dt="2024-10-12T07:51:46.160" v="7119" actId="20577"/>
        <pc:sldMkLst>
          <pc:docMk/>
          <pc:sldMk cId="769932640" sldId="309"/>
        </pc:sldMkLst>
        <pc:spChg chg="mod">
          <ac:chgData name="Temilola Famakinwa" userId="a0e2294e7abeb735" providerId="LiveId" clId="{6340827A-1DE0-4F2D-A33D-948F8B735AD3}" dt="2024-10-12T07:51:46.160" v="7119" actId="20577"/>
          <ac:spMkLst>
            <pc:docMk/>
            <pc:sldMk cId="769932640" sldId="309"/>
            <ac:spMk id="10" creationId="{1F398FDD-E639-CF6A-B875-443655F2B31B}"/>
          </ac:spMkLst>
        </pc:spChg>
      </pc:sldChg>
      <pc:sldChg chg="addSp modSp add del mod">
        <pc:chgData name="Temilola Famakinwa" userId="a0e2294e7abeb735" providerId="LiveId" clId="{6340827A-1DE0-4F2D-A33D-948F8B735AD3}" dt="2024-10-12T07:14:16.710" v="5245" actId="47"/>
        <pc:sldMkLst>
          <pc:docMk/>
          <pc:sldMk cId="2945390068" sldId="314"/>
        </pc:sldMkLst>
        <pc:spChg chg="mod">
          <ac:chgData name="Temilola Famakinwa" userId="a0e2294e7abeb735" providerId="LiveId" clId="{6340827A-1DE0-4F2D-A33D-948F8B735AD3}" dt="2024-10-12T04:49:18.504" v="90" actId="207"/>
          <ac:spMkLst>
            <pc:docMk/>
            <pc:sldMk cId="2945390068" sldId="314"/>
            <ac:spMk id="2" creationId="{35440D96-BFFB-05BD-30ED-0352500CD058}"/>
          </ac:spMkLst>
        </pc:spChg>
        <pc:spChg chg="add mod ord">
          <ac:chgData name="Temilola Famakinwa" userId="a0e2294e7abeb735" providerId="LiveId" clId="{6340827A-1DE0-4F2D-A33D-948F8B735AD3}" dt="2024-10-12T05:16:27.840" v="934" actId="1076"/>
          <ac:spMkLst>
            <pc:docMk/>
            <pc:sldMk cId="2945390068" sldId="314"/>
            <ac:spMk id="5" creationId="{EF88B1FD-47AD-5B5A-D6B5-3EC6E2BAF106}"/>
          </ac:spMkLst>
        </pc:spChg>
        <pc:picChg chg="add mod">
          <ac:chgData name="Temilola Famakinwa" userId="a0e2294e7abeb735" providerId="LiveId" clId="{6340827A-1DE0-4F2D-A33D-948F8B735AD3}" dt="2024-10-12T04:48:58.554" v="89" actId="1036"/>
          <ac:picMkLst>
            <pc:docMk/>
            <pc:sldMk cId="2945390068" sldId="314"/>
            <ac:picMk id="4" creationId="{93D9AE8B-5C97-1955-C9EB-E35BDE389B42}"/>
          </ac:picMkLst>
        </pc:picChg>
      </pc:sldChg>
      <pc:sldChg chg="addSp delSp modSp mod ord">
        <pc:chgData name="Temilola Famakinwa" userId="a0e2294e7abeb735" providerId="LiveId" clId="{6340827A-1DE0-4F2D-A33D-948F8B735AD3}" dt="2024-10-12T07:01:45.105" v="4684" actId="20577"/>
        <pc:sldMkLst>
          <pc:docMk/>
          <pc:sldMk cId="542059410" sldId="315"/>
        </pc:sldMkLst>
        <pc:spChg chg="mod">
          <ac:chgData name="Temilola Famakinwa" userId="a0e2294e7abeb735" providerId="LiveId" clId="{6340827A-1DE0-4F2D-A33D-948F8B735AD3}" dt="2024-10-12T06:59:32.951" v="4513" actId="20577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Temilola Famakinwa" userId="a0e2294e7abeb735" providerId="LiveId" clId="{6340827A-1DE0-4F2D-A33D-948F8B735AD3}" dt="2024-10-12T07:01:45.105" v="4684" actId="20577"/>
          <ac:spMkLst>
            <pc:docMk/>
            <pc:sldMk cId="542059410" sldId="315"/>
            <ac:spMk id="4" creationId="{B20C1E08-E337-110E-DB8E-41BA4A3341A1}"/>
          </ac:spMkLst>
        </pc:spChg>
        <pc:spChg chg="add del mod">
          <ac:chgData name="Temilola Famakinwa" userId="a0e2294e7abeb735" providerId="LiveId" clId="{6340827A-1DE0-4F2D-A33D-948F8B735AD3}" dt="2024-10-12T07:01:17.097" v="4618" actId="478"/>
          <ac:spMkLst>
            <pc:docMk/>
            <pc:sldMk cId="542059410" sldId="315"/>
            <ac:spMk id="5" creationId="{14B0FD87-A39A-B38E-A176-2305E772FC9A}"/>
          </ac:spMkLst>
        </pc:spChg>
        <pc:picChg chg="add del mod">
          <ac:chgData name="Temilola Famakinwa" userId="a0e2294e7abeb735" providerId="LiveId" clId="{6340827A-1DE0-4F2D-A33D-948F8B735AD3}" dt="2024-10-12T07:01:18.578" v="4619" actId="478"/>
          <ac:picMkLst>
            <pc:docMk/>
            <pc:sldMk cId="542059410" sldId="315"/>
            <ac:picMk id="1026" creationId="{732ECABE-0C3B-554E-E734-9FA00DCD25E6}"/>
          </ac:picMkLst>
        </pc:picChg>
      </pc:sldChg>
      <pc:sldChg chg="addSp delSp modSp mod ord">
        <pc:chgData name="Temilola Famakinwa" userId="a0e2294e7abeb735" providerId="LiveId" clId="{6340827A-1DE0-4F2D-A33D-948F8B735AD3}" dt="2024-10-12T07:52:09.308" v="7161" actId="27636"/>
        <pc:sldMkLst>
          <pc:docMk/>
          <pc:sldMk cId="4293742996" sldId="316"/>
        </pc:sldMkLst>
        <pc:spChg chg="mod">
          <ac:chgData name="Temilola Famakinwa" userId="a0e2294e7abeb735" providerId="LiveId" clId="{6340827A-1DE0-4F2D-A33D-948F8B735AD3}" dt="2024-10-12T07:52:09.308" v="7161" actId="27636"/>
          <ac:spMkLst>
            <pc:docMk/>
            <pc:sldMk cId="4293742996" sldId="316"/>
            <ac:spMk id="2" creationId="{6A36FD5F-786B-1974-5F47-94CA02CFA6E5}"/>
          </ac:spMkLst>
        </pc:spChg>
        <pc:spChg chg="add del mod">
          <ac:chgData name="Temilola Famakinwa" userId="a0e2294e7abeb735" providerId="LiveId" clId="{6340827A-1DE0-4F2D-A33D-948F8B735AD3}" dt="2024-10-12T05:16:23.039" v="933" actId="931"/>
          <ac:spMkLst>
            <pc:docMk/>
            <pc:sldMk cId="4293742996" sldId="316"/>
            <ac:spMk id="4" creationId="{EA588C02-9A7D-13B4-49B7-C3927D05CB87}"/>
          </ac:spMkLst>
        </pc:spChg>
        <pc:spChg chg="add del mod">
          <ac:chgData name="Temilola Famakinwa" userId="a0e2294e7abeb735" providerId="LiveId" clId="{6340827A-1DE0-4F2D-A33D-948F8B735AD3}" dt="2024-10-12T05:17:08.935" v="943" actId="931"/>
          <ac:spMkLst>
            <pc:docMk/>
            <pc:sldMk cId="4293742996" sldId="316"/>
            <ac:spMk id="8" creationId="{31D0E25E-4C49-F06E-B0EE-3A9690D093FD}"/>
          </ac:spMkLst>
        </pc:spChg>
        <pc:picChg chg="add del mod">
          <ac:chgData name="Temilola Famakinwa" userId="a0e2294e7abeb735" providerId="LiveId" clId="{6340827A-1DE0-4F2D-A33D-948F8B735AD3}" dt="2024-10-12T05:17:05.436" v="942" actId="478"/>
          <ac:picMkLst>
            <pc:docMk/>
            <pc:sldMk cId="4293742996" sldId="316"/>
            <ac:picMk id="6" creationId="{0E1835E5-5D75-7D10-3FD7-4B3E4B0B29E2}"/>
          </ac:picMkLst>
        </pc:picChg>
        <pc:picChg chg="add mod">
          <ac:chgData name="Temilola Famakinwa" userId="a0e2294e7abeb735" providerId="LiveId" clId="{6340827A-1DE0-4F2D-A33D-948F8B735AD3}" dt="2024-10-12T05:17:14.630" v="944" actId="27614"/>
          <ac:picMkLst>
            <pc:docMk/>
            <pc:sldMk cId="4293742996" sldId="316"/>
            <ac:picMk id="10" creationId="{8CC34070-18B4-D105-26CB-32ECA89377EE}"/>
          </ac:picMkLst>
        </pc:picChg>
        <pc:picChg chg="del">
          <ac:chgData name="Temilola Famakinwa" userId="a0e2294e7abeb735" providerId="LiveId" clId="{6340827A-1DE0-4F2D-A33D-948F8B735AD3}" dt="2024-10-12T05:16:17.668" v="932" actId="478"/>
          <ac:picMkLst>
            <pc:docMk/>
            <pc:sldMk cId="4293742996" sldId="316"/>
            <ac:picMk id="14" creationId="{F28819F3-7D3B-EB42-24FD-3C0BBC5963B5}"/>
          </ac:picMkLst>
        </pc:picChg>
      </pc:sldChg>
      <pc:sldChg chg="del">
        <pc:chgData name="Temilola Famakinwa" userId="a0e2294e7abeb735" providerId="LiveId" clId="{6340827A-1DE0-4F2D-A33D-948F8B735AD3}" dt="2024-10-12T07:11:31.137" v="5064" actId="47"/>
        <pc:sldMkLst>
          <pc:docMk/>
          <pc:sldMk cId="56176599" sldId="317"/>
        </pc:sldMkLst>
      </pc:sldChg>
      <pc:sldChg chg="modSp del mod ord">
        <pc:chgData name="Temilola Famakinwa" userId="a0e2294e7abeb735" providerId="LiveId" clId="{6340827A-1DE0-4F2D-A33D-948F8B735AD3}" dt="2024-10-12T06:48:17.387" v="4190" actId="47"/>
        <pc:sldMkLst>
          <pc:docMk/>
          <pc:sldMk cId="412000632" sldId="318"/>
        </pc:sldMkLst>
        <pc:spChg chg="mod">
          <ac:chgData name="Temilola Famakinwa" userId="a0e2294e7abeb735" providerId="LiveId" clId="{6340827A-1DE0-4F2D-A33D-948F8B735AD3}" dt="2024-10-12T06:40:48.824" v="3863" actId="20577"/>
          <ac:spMkLst>
            <pc:docMk/>
            <pc:sldMk cId="412000632" sldId="318"/>
            <ac:spMk id="2" creationId="{018E4F0B-A6EB-861C-1C34-CAA9BDE47858}"/>
          </ac:spMkLst>
        </pc:spChg>
        <pc:spChg chg="mod">
          <ac:chgData name="Temilola Famakinwa" userId="a0e2294e7abeb735" providerId="LiveId" clId="{6340827A-1DE0-4F2D-A33D-948F8B735AD3}" dt="2024-10-12T06:42:57.051" v="3986" actId="20577"/>
          <ac:spMkLst>
            <pc:docMk/>
            <pc:sldMk cId="412000632" sldId="318"/>
            <ac:spMk id="3" creationId="{59F97739-E0DF-24F3-7886-013A799A52C3}"/>
          </ac:spMkLst>
        </pc:spChg>
      </pc:sldChg>
      <pc:sldChg chg="del">
        <pc:chgData name="Temilola Famakinwa" userId="a0e2294e7abeb735" providerId="LiveId" clId="{6340827A-1DE0-4F2D-A33D-948F8B735AD3}" dt="2024-10-12T07:11:38.695" v="5065" actId="47"/>
        <pc:sldMkLst>
          <pc:docMk/>
          <pc:sldMk cId="1760417424" sldId="319"/>
        </pc:sldMkLst>
      </pc:sldChg>
      <pc:sldChg chg="addSp delSp modSp mod ord">
        <pc:chgData name="Temilola Famakinwa" userId="a0e2294e7abeb735" providerId="LiveId" clId="{6340827A-1DE0-4F2D-A33D-948F8B735AD3}" dt="2024-10-12T07:49:42.691" v="7000" actId="6549"/>
        <pc:sldMkLst>
          <pc:docMk/>
          <pc:sldMk cId="430403476" sldId="320"/>
        </pc:sldMkLst>
        <pc:spChg chg="mod">
          <ac:chgData name="Temilola Famakinwa" userId="a0e2294e7abeb735" providerId="LiveId" clId="{6340827A-1DE0-4F2D-A33D-948F8B735AD3}" dt="2024-10-12T07:05:39.993" v="4841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Temilola Famakinwa" userId="a0e2294e7abeb735" providerId="LiveId" clId="{6340827A-1DE0-4F2D-A33D-948F8B735AD3}" dt="2024-10-12T07:09:11.592" v="4918" actId="20577"/>
          <ac:spMkLst>
            <pc:docMk/>
            <pc:sldMk cId="430403476" sldId="320"/>
            <ac:spMk id="3" creationId="{375DADF2-8E4D-6C0E-0FA2-C5228AF29C1D}"/>
          </ac:spMkLst>
        </pc:spChg>
        <pc:spChg chg="del">
          <ac:chgData name="Temilola Famakinwa" userId="a0e2294e7abeb735" providerId="LiveId" clId="{6340827A-1DE0-4F2D-A33D-948F8B735AD3}" dt="2024-10-12T07:05:58.383" v="4844" actId="478"/>
          <ac:spMkLst>
            <pc:docMk/>
            <pc:sldMk cId="430403476" sldId="320"/>
            <ac:spMk id="4" creationId="{2CFADA2D-CE7A-511E-45B9-EAF4FA520E34}"/>
          </ac:spMkLst>
        </pc:spChg>
        <pc:spChg chg="add del mod">
          <ac:chgData name="Temilola Famakinwa" userId="a0e2294e7abeb735" providerId="LiveId" clId="{6340827A-1DE0-4F2D-A33D-948F8B735AD3}" dt="2024-10-12T07:06:02.980" v="4847" actId="478"/>
          <ac:spMkLst>
            <pc:docMk/>
            <pc:sldMk cId="430403476" sldId="320"/>
            <ac:spMk id="7" creationId="{BAE31F67-7831-CA14-E71F-26C32889AB34}"/>
          </ac:spMkLst>
        </pc:spChg>
        <pc:spChg chg="add mod">
          <ac:chgData name="Temilola Famakinwa" userId="a0e2294e7abeb735" providerId="LiveId" clId="{6340827A-1DE0-4F2D-A33D-948F8B735AD3}" dt="2024-10-12T07:49:42.691" v="7000" actId="6549"/>
          <ac:spMkLst>
            <pc:docMk/>
            <pc:sldMk cId="430403476" sldId="320"/>
            <ac:spMk id="9" creationId="{1D97BCFC-7CA9-A48C-C73E-56E7A7A18B05}"/>
          </ac:spMkLst>
        </pc:spChg>
        <pc:picChg chg="add mod">
          <ac:chgData name="Temilola Famakinwa" userId="a0e2294e7abeb735" providerId="LiveId" clId="{6340827A-1DE0-4F2D-A33D-948F8B735AD3}" dt="2024-10-12T07:07:35.603" v="4874" actId="1076"/>
          <ac:picMkLst>
            <pc:docMk/>
            <pc:sldMk cId="430403476" sldId="320"/>
            <ac:picMk id="8" creationId="{BD9F2BD0-8D54-B87A-3F90-31F318205995}"/>
          </ac:picMkLst>
        </pc:picChg>
        <pc:picChg chg="add mod">
          <ac:chgData name="Temilola Famakinwa" userId="a0e2294e7abeb735" providerId="LiveId" clId="{6340827A-1DE0-4F2D-A33D-948F8B735AD3}" dt="2024-10-12T07:07:15.784" v="4868" actId="1076"/>
          <ac:picMkLst>
            <pc:docMk/>
            <pc:sldMk cId="430403476" sldId="320"/>
            <ac:picMk id="13314" creationId="{EE387A6A-79B0-5288-DB5F-98C85192FD3E}"/>
          </ac:picMkLst>
        </pc:picChg>
        <pc:picChg chg="add mod">
          <ac:chgData name="Temilola Famakinwa" userId="a0e2294e7abeb735" providerId="LiveId" clId="{6340827A-1DE0-4F2D-A33D-948F8B735AD3}" dt="2024-10-12T07:07:25.811" v="4871" actId="1076"/>
          <ac:picMkLst>
            <pc:docMk/>
            <pc:sldMk cId="430403476" sldId="320"/>
            <ac:picMk id="13316" creationId="{4BCA11EC-CD18-9AA5-1FE4-9D7CE2BA5B1F}"/>
          </ac:picMkLst>
        </pc:picChg>
        <pc:picChg chg="add mod">
          <ac:chgData name="Temilola Famakinwa" userId="a0e2294e7abeb735" providerId="LiveId" clId="{6340827A-1DE0-4F2D-A33D-948F8B735AD3}" dt="2024-10-12T07:07:30.781" v="4873" actId="14100"/>
          <ac:picMkLst>
            <pc:docMk/>
            <pc:sldMk cId="430403476" sldId="320"/>
            <ac:picMk id="13318" creationId="{FF9A8F21-20DB-B5E0-D529-B9D5D0E10D8B}"/>
          </ac:picMkLst>
        </pc:picChg>
      </pc:sldChg>
      <pc:sldChg chg="addSp delSp modSp mod ord">
        <pc:chgData name="Temilola Famakinwa" userId="a0e2294e7abeb735" providerId="LiveId" clId="{6340827A-1DE0-4F2D-A33D-948F8B735AD3}" dt="2024-10-12T08:26:13.478" v="7166" actId="20577"/>
        <pc:sldMkLst>
          <pc:docMk/>
          <pc:sldMk cId="569699605" sldId="321"/>
        </pc:sldMkLst>
        <pc:spChg chg="mod">
          <ac:chgData name="Temilola Famakinwa" userId="a0e2294e7abeb735" providerId="LiveId" clId="{6340827A-1DE0-4F2D-A33D-948F8B735AD3}" dt="2024-10-12T05:24:12.063" v="1114" actId="1076"/>
          <ac:spMkLst>
            <pc:docMk/>
            <pc:sldMk cId="569699605" sldId="321"/>
            <ac:spMk id="2" creationId="{6DBDB0AE-5ADD-1975-6BDD-38608925072A}"/>
          </ac:spMkLst>
        </pc:spChg>
        <pc:spChg chg="del">
          <ac:chgData name="Temilola Famakinwa" userId="a0e2294e7abeb735" providerId="LiveId" clId="{6340827A-1DE0-4F2D-A33D-948F8B735AD3}" dt="2024-10-12T05:22:46.941" v="1092" actId="478"/>
          <ac:spMkLst>
            <pc:docMk/>
            <pc:sldMk cId="569699605" sldId="321"/>
            <ac:spMk id="3" creationId="{E374C67C-D286-74AE-086C-3E45FF9D9542}"/>
          </ac:spMkLst>
        </pc:spChg>
        <pc:spChg chg="del">
          <ac:chgData name="Temilola Famakinwa" userId="a0e2294e7abeb735" providerId="LiveId" clId="{6340827A-1DE0-4F2D-A33D-948F8B735AD3}" dt="2024-10-12T05:22:36.849" v="1090" actId="478"/>
          <ac:spMkLst>
            <pc:docMk/>
            <pc:sldMk cId="569699605" sldId="321"/>
            <ac:spMk id="4" creationId="{701C2F4A-ABC8-39B2-B7BB-36C02B7A4540}"/>
          </ac:spMkLst>
        </pc:spChg>
        <pc:spChg chg="add del mod">
          <ac:chgData name="Temilola Famakinwa" userId="a0e2294e7abeb735" providerId="LiveId" clId="{6340827A-1DE0-4F2D-A33D-948F8B735AD3}" dt="2024-10-12T05:22:50.355" v="1093" actId="478"/>
          <ac:spMkLst>
            <pc:docMk/>
            <pc:sldMk cId="569699605" sldId="321"/>
            <ac:spMk id="7" creationId="{0985AB52-8024-0E37-9C77-91EDCA77BB7A}"/>
          </ac:spMkLst>
        </pc:spChg>
        <pc:spChg chg="add mod">
          <ac:chgData name="Temilola Famakinwa" userId="a0e2294e7abeb735" providerId="LiveId" clId="{6340827A-1DE0-4F2D-A33D-948F8B735AD3}" dt="2024-10-12T08:26:13.478" v="7166" actId="20577"/>
          <ac:spMkLst>
            <pc:docMk/>
            <pc:sldMk cId="569699605" sldId="321"/>
            <ac:spMk id="8" creationId="{3518D5B8-A0FA-C4A9-A684-E6EDA3ABFD27}"/>
          </ac:spMkLst>
        </pc:spChg>
        <pc:spChg chg="add del mod">
          <ac:chgData name="Temilola Famakinwa" userId="a0e2294e7abeb735" providerId="LiveId" clId="{6340827A-1DE0-4F2D-A33D-948F8B735AD3}" dt="2024-10-12T05:22:59.816" v="1094" actId="478"/>
          <ac:spMkLst>
            <pc:docMk/>
            <pc:sldMk cId="569699605" sldId="321"/>
            <ac:spMk id="11" creationId="{BABA52A0-8796-F436-46B8-2A8E4AEDF45D}"/>
          </ac:spMkLst>
        </pc:spChg>
        <pc:spChg chg="add mod">
          <ac:chgData name="Temilola Famakinwa" userId="a0e2294e7abeb735" providerId="LiveId" clId="{6340827A-1DE0-4F2D-A33D-948F8B735AD3}" dt="2024-10-12T05:24:22.813" v="1116" actId="1076"/>
          <ac:spMkLst>
            <pc:docMk/>
            <pc:sldMk cId="569699605" sldId="321"/>
            <ac:spMk id="12" creationId="{2A97E1DE-90CE-6ACA-8DC8-C884503439EA}"/>
          </ac:spMkLst>
        </pc:spChg>
        <pc:picChg chg="add mod">
          <ac:chgData name="Temilola Famakinwa" userId="a0e2294e7abeb735" providerId="LiveId" clId="{6340827A-1DE0-4F2D-A33D-948F8B735AD3}" dt="2024-10-12T05:24:47.252" v="1121" actId="14100"/>
          <ac:picMkLst>
            <pc:docMk/>
            <pc:sldMk cId="569699605" sldId="321"/>
            <ac:picMk id="9" creationId="{E7480650-14C6-11BD-5882-8C3C8BCEF195}"/>
          </ac:picMkLst>
        </pc:picChg>
      </pc:sldChg>
      <pc:sldChg chg="addSp delSp modSp mod ord">
        <pc:chgData name="Temilola Famakinwa" userId="a0e2294e7abeb735" providerId="LiveId" clId="{6340827A-1DE0-4F2D-A33D-948F8B735AD3}" dt="2024-10-12T07:25:44.062" v="6668" actId="20577"/>
        <pc:sldMkLst>
          <pc:docMk/>
          <pc:sldMk cId="1517447069" sldId="322"/>
        </pc:sldMkLst>
        <pc:spChg chg="mod">
          <ac:chgData name="Temilola Famakinwa" userId="a0e2294e7abeb735" providerId="LiveId" clId="{6340827A-1DE0-4F2D-A33D-948F8B735AD3}" dt="2024-10-12T05:07:50.022" v="735" actId="20577"/>
          <ac:spMkLst>
            <pc:docMk/>
            <pc:sldMk cId="1517447069" sldId="322"/>
            <ac:spMk id="2" creationId="{56FEAA13-E02F-EB47-E510-E3F48A95F847}"/>
          </ac:spMkLst>
        </pc:spChg>
        <pc:spChg chg="mod">
          <ac:chgData name="Temilola Famakinwa" userId="a0e2294e7abeb735" providerId="LiveId" clId="{6340827A-1DE0-4F2D-A33D-948F8B735AD3}" dt="2024-10-12T07:25:44.062" v="6668" actId="20577"/>
          <ac:spMkLst>
            <pc:docMk/>
            <pc:sldMk cId="1517447069" sldId="322"/>
            <ac:spMk id="3" creationId="{05E26637-007F-EC9E-F644-AAFBA0900F3C}"/>
          </ac:spMkLst>
        </pc:spChg>
        <pc:spChg chg="add del mod">
          <ac:chgData name="Temilola Famakinwa" userId="a0e2294e7abeb735" providerId="LiveId" clId="{6340827A-1DE0-4F2D-A33D-948F8B735AD3}" dt="2024-10-12T04:44:42.716" v="60" actId="478"/>
          <ac:spMkLst>
            <pc:docMk/>
            <pc:sldMk cId="1517447069" sldId="322"/>
            <ac:spMk id="6" creationId="{8EAD22EA-8AC8-AB1F-D579-DBD44B43D2A4}"/>
          </ac:spMkLst>
        </pc:spChg>
        <pc:spChg chg="add del mod">
          <ac:chgData name="Temilola Famakinwa" userId="a0e2294e7abeb735" providerId="LiveId" clId="{6340827A-1DE0-4F2D-A33D-948F8B735AD3}" dt="2024-10-12T04:45:54.356" v="62" actId="931"/>
          <ac:spMkLst>
            <pc:docMk/>
            <pc:sldMk cId="1517447069" sldId="322"/>
            <ac:spMk id="8" creationId="{FB212C67-5AF1-F8F2-7877-65FE72B4ACC1}"/>
          </ac:spMkLst>
        </pc:spChg>
        <pc:spChg chg="add del mod">
          <ac:chgData name="Temilola Famakinwa" userId="a0e2294e7abeb735" providerId="LiveId" clId="{6340827A-1DE0-4F2D-A33D-948F8B735AD3}" dt="2024-10-12T04:46:03.790" v="64" actId="931"/>
          <ac:spMkLst>
            <pc:docMk/>
            <pc:sldMk cId="1517447069" sldId="322"/>
            <ac:spMk id="12" creationId="{88BEA927-3473-EBC1-1EE8-CB33E38D5181}"/>
          </ac:spMkLst>
        </pc:spChg>
        <pc:picChg chg="add del mod">
          <ac:chgData name="Temilola Famakinwa" userId="a0e2294e7abeb735" providerId="LiveId" clId="{6340827A-1DE0-4F2D-A33D-948F8B735AD3}" dt="2024-10-12T04:45:59.279" v="63" actId="478"/>
          <ac:picMkLst>
            <pc:docMk/>
            <pc:sldMk cId="1517447069" sldId="322"/>
            <ac:picMk id="10" creationId="{1F106863-66EA-13E2-46EF-AE61EA85AB45}"/>
          </ac:picMkLst>
        </pc:picChg>
        <pc:picChg chg="add mod">
          <ac:chgData name="Temilola Famakinwa" userId="a0e2294e7abeb735" providerId="LiveId" clId="{6340827A-1DE0-4F2D-A33D-948F8B735AD3}" dt="2024-10-12T04:46:07.462" v="66" actId="962"/>
          <ac:picMkLst>
            <pc:docMk/>
            <pc:sldMk cId="1517447069" sldId="322"/>
            <ac:picMk id="14" creationId="{49E7D142-B8E2-4ACC-5E8C-A7B3D0AA5A3E}"/>
          </ac:picMkLst>
        </pc:picChg>
        <pc:picChg chg="add del">
          <ac:chgData name="Temilola Famakinwa" userId="a0e2294e7abeb735" providerId="LiveId" clId="{6340827A-1DE0-4F2D-A33D-948F8B735AD3}" dt="2024-10-12T04:45:44.624" v="61" actId="478"/>
          <ac:picMkLst>
            <pc:docMk/>
            <pc:sldMk cId="1517447069" sldId="322"/>
            <ac:picMk id="18" creationId="{1609D79A-E8EF-302E-E8CA-07C644CE0E0F}"/>
          </ac:picMkLst>
        </pc:picChg>
      </pc:sldChg>
      <pc:sldChg chg="del">
        <pc:chgData name="Temilola Famakinwa" userId="a0e2294e7abeb735" providerId="LiveId" clId="{6340827A-1DE0-4F2D-A33D-948F8B735AD3}" dt="2024-10-12T07:11:40.516" v="5066" actId="47"/>
        <pc:sldMkLst>
          <pc:docMk/>
          <pc:sldMk cId="2149261472" sldId="323"/>
        </pc:sldMkLst>
      </pc:sldChg>
      <pc:sldChg chg="addSp delSp modSp mod ord">
        <pc:chgData name="Temilola Famakinwa" userId="a0e2294e7abeb735" providerId="LiveId" clId="{6340827A-1DE0-4F2D-A33D-948F8B735AD3}" dt="2024-10-12T07:54:17.756" v="7165" actId="403"/>
        <pc:sldMkLst>
          <pc:docMk/>
          <pc:sldMk cId="2398406067" sldId="324"/>
        </pc:sldMkLst>
        <pc:spChg chg="mod">
          <ac:chgData name="Temilola Famakinwa" userId="a0e2294e7abeb735" providerId="LiveId" clId="{6340827A-1DE0-4F2D-A33D-948F8B735AD3}" dt="2024-10-12T07:11:48.775" v="5076" actId="20577"/>
          <ac:spMkLst>
            <pc:docMk/>
            <pc:sldMk cId="2398406067" sldId="324"/>
            <ac:spMk id="2" creationId="{B4386DBB-D0DC-05D4-788C-E10EEF6B4A91}"/>
          </ac:spMkLst>
        </pc:spChg>
        <pc:spChg chg="mod">
          <ac:chgData name="Temilola Famakinwa" userId="a0e2294e7abeb735" providerId="LiveId" clId="{6340827A-1DE0-4F2D-A33D-948F8B735AD3}" dt="2024-10-12T07:54:17.756" v="7165" actId="403"/>
          <ac:spMkLst>
            <pc:docMk/>
            <pc:sldMk cId="2398406067" sldId="324"/>
            <ac:spMk id="3" creationId="{F0E41F64-E350-1F21-8A57-E740F48F3132}"/>
          </ac:spMkLst>
        </pc:spChg>
        <pc:spChg chg="del">
          <ac:chgData name="Temilola Famakinwa" userId="a0e2294e7abeb735" providerId="LiveId" clId="{6340827A-1DE0-4F2D-A33D-948F8B735AD3}" dt="2024-10-12T07:21:37.056" v="6161" actId="478"/>
          <ac:spMkLst>
            <pc:docMk/>
            <pc:sldMk cId="2398406067" sldId="324"/>
            <ac:spMk id="4" creationId="{3735AC68-D86C-E73B-5402-F22C9F54DC0C}"/>
          </ac:spMkLst>
        </pc:spChg>
        <pc:spChg chg="add del mod">
          <ac:chgData name="Temilola Famakinwa" userId="a0e2294e7abeb735" providerId="LiveId" clId="{6340827A-1DE0-4F2D-A33D-948F8B735AD3}" dt="2024-10-12T07:21:39.249" v="6162" actId="478"/>
          <ac:spMkLst>
            <pc:docMk/>
            <pc:sldMk cId="2398406067" sldId="324"/>
            <ac:spMk id="7" creationId="{CC39C0C3-B28D-89C7-65D0-DD31DE8312B7}"/>
          </ac:spMkLst>
        </pc:spChg>
      </pc:sldChg>
      <pc:sldChg chg="del ord">
        <pc:chgData name="Temilola Famakinwa" userId="a0e2294e7abeb735" providerId="LiveId" clId="{6340827A-1DE0-4F2D-A33D-948F8B735AD3}" dt="2024-10-12T07:11:22.100" v="5061" actId="47"/>
        <pc:sldMkLst>
          <pc:docMk/>
          <pc:sldMk cId="2323500703" sldId="325"/>
        </pc:sldMkLst>
      </pc:sldChg>
      <pc:sldChg chg="addSp delSp modSp new mod">
        <pc:chgData name="Temilola Famakinwa" userId="a0e2294e7abeb735" providerId="LiveId" clId="{6340827A-1DE0-4F2D-A33D-948F8B735AD3}" dt="2024-10-12T05:37:52.825" v="1977" actId="21"/>
        <pc:sldMkLst>
          <pc:docMk/>
          <pc:sldMk cId="138079474" sldId="326"/>
        </pc:sldMkLst>
        <pc:spChg chg="mod">
          <ac:chgData name="Temilola Famakinwa" userId="a0e2294e7abeb735" providerId="LiveId" clId="{6340827A-1DE0-4F2D-A33D-948F8B735AD3}" dt="2024-10-12T05:29:49.916" v="1580" actId="6549"/>
          <ac:spMkLst>
            <pc:docMk/>
            <pc:sldMk cId="138079474" sldId="326"/>
            <ac:spMk id="2" creationId="{E20E4A8B-BAFF-51CB-4688-3D7DF51B05BB}"/>
          </ac:spMkLst>
        </pc:spChg>
        <pc:spChg chg="mod">
          <ac:chgData name="Temilola Famakinwa" userId="a0e2294e7abeb735" providerId="LiveId" clId="{6340827A-1DE0-4F2D-A33D-948F8B735AD3}" dt="2024-10-12T05:32:23.064" v="1738" actId="27636"/>
          <ac:spMkLst>
            <pc:docMk/>
            <pc:sldMk cId="138079474" sldId="326"/>
            <ac:spMk id="3" creationId="{B54598C2-8D95-4643-8EC4-33C4C250BB9D}"/>
          </ac:spMkLst>
        </pc:spChg>
        <pc:spChg chg="del">
          <ac:chgData name="Temilola Famakinwa" userId="a0e2294e7abeb735" providerId="LiveId" clId="{6340827A-1DE0-4F2D-A33D-948F8B735AD3}" dt="2024-10-12T05:25:49.276" v="1123" actId="478"/>
          <ac:spMkLst>
            <pc:docMk/>
            <pc:sldMk cId="138079474" sldId="326"/>
            <ac:spMk id="4" creationId="{B3A7E774-FE59-BCA3-B58B-2EFB65421CD5}"/>
          </ac:spMkLst>
        </pc:spChg>
        <pc:spChg chg="add mod">
          <ac:chgData name="Temilola Famakinwa" userId="a0e2294e7abeb735" providerId="LiveId" clId="{6340827A-1DE0-4F2D-A33D-948F8B735AD3}" dt="2024-10-12T05:36:42.275" v="1969" actId="1076"/>
          <ac:spMkLst>
            <pc:docMk/>
            <pc:sldMk cId="138079474" sldId="326"/>
            <ac:spMk id="7" creationId="{99F9A092-B804-8D4C-4B71-D999C66EFEEA}"/>
          </ac:spMkLst>
        </pc:spChg>
        <pc:picChg chg="add mod">
          <ac:chgData name="Temilola Famakinwa" userId="a0e2294e7abeb735" providerId="LiveId" clId="{6340827A-1DE0-4F2D-A33D-948F8B735AD3}" dt="2024-10-12T05:37:49.764" v="1976" actId="14100"/>
          <ac:picMkLst>
            <pc:docMk/>
            <pc:sldMk cId="138079474" sldId="326"/>
            <ac:picMk id="2050" creationId="{671F467A-40FC-7A7C-335A-8ED2B3EB8C7F}"/>
          </ac:picMkLst>
        </pc:picChg>
        <pc:picChg chg="add del mod">
          <ac:chgData name="Temilola Famakinwa" userId="a0e2294e7abeb735" providerId="LiveId" clId="{6340827A-1DE0-4F2D-A33D-948F8B735AD3}" dt="2024-10-12T05:37:52.825" v="1977" actId="21"/>
          <ac:picMkLst>
            <pc:docMk/>
            <pc:sldMk cId="138079474" sldId="326"/>
            <ac:picMk id="2052" creationId="{A8C5DDFB-FF0C-530D-7057-A685B1DC8EE1}"/>
          </ac:picMkLst>
        </pc:picChg>
      </pc:sldChg>
      <pc:sldChg chg="addSp delSp modSp new mod">
        <pc:chgData name="Temilola Famakinwa" userId="a0e2294e7abeb735" providerId="LiveId" clId="{6340827A-1DE0-4F2D-A33D-948F8B735AD3}" dt="2024-10-12T06:39:39.029" v="3858" actId="255"/>
        <pc:sldMkLst>
          <pc:docMk/>
          <pc:sldMk cId="2648559191" sldId="327"/>
        </pc:sldMkLst>
        <pc:spChg chg="mod">
          <ac:chgData name="Temilola Famakinwa" userId="a0e2294e7abeb735" providerId="LiveId" clId="{6340827A-1DE0-4F2D-A33D-948F8B735AD3}" dt="2024-10-12T05:41:21.989" v="2165" actId="20577"/>
          <ac:spMkLst>
            <pc:docMk/>
            <pc:sldMk cId="2648559191" sldId="327"/>
            <ac:spMk id="2" creationId="{0D892978-9A09-919D-E4AD-037D40742DCE}"/>
          </ac:spMkLst>
        </pc:spChg>
        <pc:spChg chg="mod">
          <ac:chgData name="Temilola Famakinwa" userId="a0e2294e7abeb735" providerId="LiveId" clId="{6340827A-1DE0-4F2D-A33D-948F8B735AD3}" dt="2024-10-12T06:38:51.007" v="3852" actId="947"/>
          <ac:spMkLst>
            <pc:docMk/>
            <pc:sldMk cId="2648559191" sldId="327"/>
            <ac:spMk id="3" creationId="{2C6A8EE8-A72E-0ABE-1F0A-208E20F9FA3B}"/>
          </ac:spMkLst>
        </pc:spChg>
        <pc:spChg chg="del">
          <ac:chgData name="Temilola Famakinwa" userId="a0e2294e7abeb735" providerId="LiveId" clId="{6340827A-1DE0-4F2D-A33D-948F8B735AD3}" dt="2024-10-12T05:30:31.866" v="1597"/>
          <ac:spMkLst>
            <pc:docMk/>
            <pc:sldMk cId="2648559191" sldId="327"/>
            <ac:spMk id="4" creationId="{40D9DEFA-B3A4-2690-7CB0-9BFF8AB34440}"/>
          </ac:spMkLst>
        </pc:spChg>
        <pc:spChg chg="add mod">
          <ac:chgData name="Temilola Famakinwa" userId="a0e2294e7abeb735" providerId="LiveId" clId="{6340827A-1DE0-4F2D-A33D-948F8B735AD3}" dt="2024-10-12T05:40:53.684" v="2155" actId="20577"/>
          <ac:spMkLst>
            <pc:docMk/>
            <pc:sldMk cId="2648559191" sldId="327"/>
            <ac:spMk id="6" creationId="{1A25CE4A-F9C0-06F8-5095-941B1EB2B3E0}"/>
          </ac:spMkLst>
        </pc:spChg>
        <pc:spChg chg="add mod">
          <ac:chgData name="Temilola Famakinwa" userId="a0e2294e7abeb735" providerId="LiveId" clId="{6340827A-1DE0-4F2D-A33D-948F8B735AD3}" dt="2024-10-12T06:39:39.029" v="3858" actId="255"/>
          <ac:spMkLst>
            <pc:docMk/>
            <pc:sldMk cId="2648559191" sldId="327"/>
            <ac:spMk id="7" creationId="{3C8318AA-8675-0739-058C-31E59591E525}"/>
          </ac:spMkLst>
        </pc:spChg>
        <pc:picChg chg="add mod">
          <ac:chgData name="Temilola Famakinwa" userId="a0e2294e7abeb735" providerId="LiveId" clId="{6340827A-1DE0-4F2D-A33D-948F8B735AD3}" dt="2024-10-12T05:38:19.789" v="1988" actId="14100"/>
          <ac:picMkLst>
            <pc:docMk/>
            <pc:sldMk cId="2648559191" sldId="327"/>
            <ac:picMk id="2052" creationId="{A8C5DDFB-FF0C-530D-7057-A685B1DC8EE1}"/>
          </ac:picMkLst>
        </pc:picChg>
        <pc:picChg chg="add mod">
          <ac:chgData name="Temilola Famakinwa" userId="a0e2294e7abeb735" providerId="LiveId" clId="{6340827A-1DE0-4F2D-A33D-948F8B735AD3}" dt="2024-10-12T05:38:15.585" v="1986" actId="1076"/>
          <ac:picMkLst>
            <pc:docMk/>
            <pc:sldMk cId="2648559191" sldId="327"/>
            <ac:picMk id="4098" creationId="{8ED64EFC-98F9-3DC1-B86D-DB483530D903}"/>
          </ac:picMkLst>
        </pc:picChg>
      </pc:sldChg>
      <pc:sldChg chg="addSp delSp modSp new mod">
        <pc:chgData name="Temilola Famakinwa" userId="a0e2294e7abeb735" providerId="LiveId" clId="{6340827A-1DE0-4F2D-A33D-948F8B735AD3}" dt="2024-10-12T05:43:48.136" v="2348" actId="14100"/>
        <pc:sldMkLst>
          <pc:docMk/>
          <pc:sldMk cId="2029595907" sldId="328"/>
        </pc:sldMkLst>
        <pc:spChg chg="mod">
          <ac:chgData name="Temilola Famakinwa" userId="a0e2294e7abeb735" providerId="LiveId" clId="{6340827A-1DE0-4F2D-A33D-948F8B735AD3}" dt="2024-10-12T05:41:29.372" v="2190" actId="20577"/>
          <ac:spMkLst>
            <pc:docMk/>
            <pc:sldMk cId="2029595907" sldId="328"/>
            <ac:spMk id="2" creationId="{7DCFE9C5-4400-EDCF-5795-C484E7333253}"/>
          </ac:spMkLst>
        </pc:spChg>
        <pc:spChg chg="mod">
          <ac:chgData name="Temilola Famakinwa" userId="a0e2294e7abeb735" providerId="LiveId" clId="{6340827A-1DE0-4F2D-A33D-948F8B735AD3}" dt="2024-10-12T05:43:39.053" v="2345" actId="1076"/>
          <ac:spMkLst>
            <pc:docMk/>
            <pc:sldMk cId="2029595907" sldId="328"/>
            <ac:spMk id="3" creationId="{3DBDDFC9-FBBC-E738-02CC-7A68AF81A5D3}"/>
          </ac:spMkLst>
        </pc:spChg>
        <pc:spChg chg="del">
          <ac:chgData name="Temilola Famakinwa" userId="a0e2294e7abeb735" providerId="LiveId" clId="{6340827A-1DE0-4F2D-A33D-948F8B735AD3}" dt="2024-10-12T05:41:11.930" v="2157"/>
          <ac:spMkLst>
            <pc:docMk/>
            <pc:sldMk cId="2029595907" sldId="328"/>
            <ac:spMk id="4" creationId="{F1E2801F-DA03-32F6-70F4-CC54C5A07F7E}"/>
          </ac:spMkLst>
        </pc:spChg>
        <pc:spChg chg="add mod">
          <ac:chgData name="Temilola Famakinwa" userId="a0e2294e7abeb735" providerId="LiveId" clId="{6340827A-1DE0-4F2D-A33D-948F8B735AD3}" dt="2024-10-12T05:43:48.136" v="2348" actId="14100"/>
          <ac:spMkLst>
            <pc:docMk/>
            <pc:sldMk cId="2029595907" sldId="328"/>
            <ac:spMk id="6" creationId="{4DADCD86-C002-7072-4A49-FE35C8517001}"/>
          </ac:spMkLst>
        </pc:spChg>
        <pc:picChg chg="add mod">
          <ac:chgData name="Temilola Famakinwa" userId="a0e2294e7abeb735" providerId="LiveId" clId="{6340827A-1DE0-4F2D-A33D-948F8B735AD3}" dt="2024-10-12T05:43:43.027" v="2346" actId="1076"/>
          <ac:picMkLst>
            <pc:docMk/>
            <pc:sldMk cId="2029595907" sldId="328"/>
            <ac:picMk id="5122" creationId="{06D1A41E-5F00-7675-6D1F-E1950CD7D99E}"/>
          </ac:picMkLst>
        </pc:picChg>
      </pc:sldChg>
      <pc:sldChg chg="addSp delSp modSp new mod">
        <pc:chgData name="Temilola Famakinwa" userId="a0e2294e7abeb735" providerId="LiveId" clId="{6340827A-1DE0-4F2D-A33D-948F8B735AD3}" dt="2024-10-12T05:48:37.664" v="2734" actId="1076"/>
        <pc:sldMkLst>
          <pc:docMk/>
          <pc:sldMk cId="1403977902" sldId="329"/>
        </pc:sldMkLst>
        <pc:spChg chg="mod">
          <ac:chgData name="Temilola Famakinwa" userId="a0e2294e7abeb735" providerId="LiveId" clId="{6340827A-1DE0-4F2D-A33D-948F8B735AD3}" dt="2024-10-12T05:44:37.357" v="2421" actId="20577"/>
          <ac:spMkLst>
            <pc:docMk/>
            <pc:sldMk cId="1403977902" sldId="329"/>
            <ac:spMk id="2" creationId="{42926027-B300-D32A-49B6-198B27628E5D}"/>
          </ac:spMkLst>
        </pc:spChg>
        <pc:spChg chg="mod">
          <ac:chgData name="Temilola Famakinwa" userId="a0e2294e7abeb735" providerId="LiveId" clId="{6340827A-1DE0-4F2D-A33D-948F8B735AD3}" dt="2024-10-12T05:47:04.653" v="2555" actId="20577"/>
          <ac:spMkLst>
            <pc:docMk/>
            <pc:sldMk cId="1403977902" sldId="329"/>
            <ac:spMk id="3" creationId="{1000724A-F6EC-FBBE-E7E3-0AD7BB8863DF}"/>
          </ac:spMkLst>
        </pc:spChg>
        <pc:spChg chg="del">
          <ac:chgData name="Temilola Famakinwa" userId="a0e2294e7abeb735" providerId="LiveId" clId="{6340827A-1DE0-4F2D-A33D-948F8B735AD3}" dt="2024-10-12T05:44:44.025" v="2422" actId="478"/>
          <ac:spMkLst>
            <pc:docMk/>
            <pc:sldMk cId="1403977902" sldId="329"/>
            <ac:spMk id="4" creationId="{0615F451-D108-855A-E856-84001BCF70AD}"/>
          </ac:spMkLst>
        </pc:spChg>
        <pc:spChg chg="add mod">
          <ac:chgData name="Temilola Famakinwa" userId="a0e2294e7abeb735" providerId="LiveId" clId="{6340827A-1DE0-4F2D-A33D-948F8B735AD3}" dt="2024-10-12T05:48:37.664" v="2734" actId="1076"/>
          <ac:spMkLst>
            <pc:docMk/>
            <pc:sldMk cId="1403977902" sldId="329"/>
            <ac:spMk id="6" creationId="{3C020577-11C7-FD3E-F0D8-FA8BCD880D94}"/>
          </ac:spMkLst>
        </pc:spChg>
        <pc:picChg chg="add mod">
          <ac:chgData name="Temilola Famakinwa" userId="a0e2294e7abeb735" providerId="LiveId" clId="{6340827A-1DE0-4F2D-A33D-948F8B735AD3}" dt="2024-10-12T05:47:02.924" v="2554" actId="1076"/>
          <ac:picMkLst>
            <pc:docMk/>
            <pc:sldMk cId="1403977902" sldId="329"/>
            <ac:picMk id="6146" creationId="{B13C3828-72FB-EEF9-878E-DE221CA87565}"/>
          </ac:picMkLst>
        </pc:picChg>
        <pc:picChg chg="add">
          <ac:chgData name="Temilola Famakinwa" userId="a0e2294e7abeb735" providerId="LiveId" clId="{6340827A-1DE0-4F2D-A33D-948F8B735AD3}" dt="2024-10-12T05:46:56.210" v="2551"/>
          <ac:picMkLst>
            <pc:docMk/>
            <pc:sldMk cId="1403977902" sldId="329"/>
            <ac:picMk id="6148" creationId="{DA6CAA99-F247-D0BD-DD3A-F67770656D9E}"/>
          </ac:picMkLst>
        </pc:picChg>
      </pc:sldChg>
      <pc:sldChg chg="addSp delSp modSp new mod">
        <pc:chgData name="Temilola Famakinwa" userId="a0e2294e7abeb735" providerId="LiveId" clId="{6340827A-1DE0-4F2D-A33D-948F8B735AD3}" dt="2024-10-12T06:19:05.064" v="3472" actId="14861"/>
        <pc:sldMkLst>
          <pc:docMk/>
          <pc:sldMk cId="3423280958" sldId="330"/>
        </pc:sldMkLst>
        <pc:spChg chg="del mod">
          <ac:chgData name="Temilola Famakinwa" userId="a0e2294e7abeb735" providerId="LiveId" clId="{6340827A-1DE0-4F2D-A33D-948F8B735AD3}" dt="2024-10-12T06:01:03.428" v="3210" actId="478"/>
          <ac:spMkLst>
            <pc:docMk/>
            <pc:sldMk cId="3423280958" sldId="330"/>
            <ac:spMk id="2" creationId="{930E82D7-1471-E44B-563E-6DFFAC24950C}"/>
          </ac:spMkLst>
        </pc:spChg>
        <pc:spChg chg="mod">
          <ac:chgData name="Temilola Famakinwa" userId="a0e2294e7abeb735" providerId="LiveId" clId="{6340827A-1DE0-4F2D-A33D-948F8B735AD3}" dt="2024-10-12T06:01:34.133" v="3220" actId="1076"/>
          <ac:spMkLst>
            <pc:docMk/>
            <pc:sldMk cId="3423280958" sldId="330"/>
            <ac:spMk id="3" creationId="{EDE29106-1437-FE24-B647-0DADC992A1D2}"/>
          </ac:spMkLst>
        </pc:spChg>
        <pc:spChg chg="del">
          <ac:chgData name="Temilola Famakinwa" userId="a0e2294e7abeb735" providerId="LiveId" clId="{6340827A-1DE0-4F2D-A33D-948F8B735AD3}" dt="2024-10-12T05:50:13.715" v="2766" actId="478"/>
          <ac:spMkLst>
            <pc:docMk/>
            <pc:sldMk cId="3423280958" sldId="330"/>
            <ac:spMk id="4" creationId="{6265DEB6-3A4C-8E76-89C1-126DCAA95244}"/>
          </ac:spMkLst>
        </pc:spChg>
        <pc:spChg chg="add mod">
          <ac:chgData name="Temilola Famakinwa" userId="a0e2294e7abeb735" providerId="LiveId" clId="{6340827A-1DE0-4F2D-A33D-948F8B735AD3}" dt="2024-10-12T06:01:29.868" v="3219" actId="1076"/>
          <ac:spMkLst>
            <pc:docMk/>
            <pc:sldMk cId="3423280958" sldId="330"/>
            <ac:spMk id="6" creationId="{CCD3FA6A-F47E-180C-A9A5-9D290371A200}"/>
          </ac:spMkLst>
        </pc:spChg>
        <pc:spChg chg="add del mod">
          <ac:chgData name="Temilola Famakinwa" userId="a0e2294e7abeb735" providerId="LiveId" clId="{6340827A-1DE0-4F2D-A33D-948F8B735AD3}" dt="2024-10-12T06:00:43.366" v="3205" actId="478"/>
          <ac:spMkLst>
            <pc:docMk/>
            <pc:sldMk cId="3423280958" sldId="330"/>
            <ac:spMk id="7" creationId="{11DB899F-E1AC-2498-CBC2-C5624A9BD2C9}"/>
          </ac:spMkLst>
        </pc:spChg>
        <pc:spChg chg="add mod">
          <ac:chgData name="Temilola Famakinwa" userId="a0e2294e7abeb735" providerId="LiveId" clId="{6340827A-1DE0-4F2D-A33D-948F8B735AD3}" dt="2024-10-12T06:19:05.064" v="3472" actId="14861"/>
          <ac:spMkLst>
            <pc:docMk/>
            <pc:sldMk cId="3423280958" sldId="330"/>
            <ac:spMk id="8" creationId="{50F4AB89-1ABA-A3C8-4EB7-9FD71538EA8B}"/>
          </ac:spMkLst>
        </pc:spChg>
        <pc:spChg chg="add del mod">
          <ac:chgData name="Temilola Famakinwa" userId="a0e2294e7abeb735" providerId="LiveId" clId="{6340827A-1DE0-4F2D-A33D-948F8B735AD3}" dt="2024-10-12T06:01:05.798" v="3212" actId="478"/>
          <ac:spMkLst>
            <pc:docMk/>
            <pc:sldMk cId="3423280958" sldId="330"/>
            <ac:spMk id="10" creationId="{2C1EAE9D-195A-8A78-3178-A4AA4534D331}"/>
          </ac:spMkLst>
        </pc:spChg>
        <pc:spChg chg="add mod">
          <ac:chgData name="Temilola Famakinwa" userId="a0e2294e7abeb735" providerId="LiveId" clId="{6340827A-1DE0-4F2D-A33D-948F8B735AD3}" dt="2024-10-12T06:19:05.064" v="3472" actId="14861"/>
          <ac:spMkLst>
            <pc:docMk/>
            <pc:sldMk cId="3423280958" sldId="330"/>
            <ac:spMk id="11" creationId="{CCEF0332-8FAA-78D6-7C76-A2C859348182}"/>
          </ac:spMkLst>
        </pc:spChg>
        <pc:picChg chg="add mod">
          <ac:chgData name="Temilola Famakinwa" userId="a0e2294e7abeb735" providerId="LiveId" clId="{6340827A-1DE0-4F2D-A33D-948F8B735AD3}" dt="2024-10-12T06:01:36.819" v="3221" actId="1076"/>
          <ac:picMkLst>
            <pc:docMk/>
            <pc:sldMk cId="3423280958" sldId="330"/>
            <ac:picMk id="7170" creationId="{D2F7C12E-0036-CFBE-2CD9-0A8303A0AFF7}"/>
          </ac:picMkLst>
        </pc:picChg>
        <pc:picChg chg="add mod">
          <ac:chgData name="Temilola Famakinwa" userId="a0e2294e7abeb735" providerId="LiveId" clId="{6340827A-1DE0-4F2D-A33D-948F8B735AD3}" dt="2024-10-12T06:00:49.964" v="3206" actId="1076"/>
          <ac:picMkLst>
            <pc:docMk/>
            <pc:sldMk cId="3423280958" sldId="330"/>
            <ac:picMk id="7172" creationId="{F3878748-2AAA-4F88-1918-F68443991120}"/>
          </ac:picMkLst>
        </pc:picChg>
      </pc:sldChg>
      <pc:sldChg chg="addSp modSp new del mod">
        <pc:chgData name="Temilola Famakinwa" userId="a0e2294e7abeb735" providerId="LiveId" clId="{6340827A-1DE0-4F2D-A33D-948F8B735AD3}" dt="2024-10-12T07:05:53.609" v="4843" actId="47"/>
        <pc:sldMkLst>
          <pc:docMk/>
          <pc:sldMk cId="755679951" sldId="331"/>
        </pc:sldMkLst>
        <pc:spChg chg="mod">
          <ac:chgData name="Temilola Famakinwa" userId="a0e2294e7abeb735" providerId="LiveId" clId="{6340827A-1DE0-4F2D-A33D-948F8B735AD3}" dt="2024-10-12T07:04:13.912" v="4758" actId="5793"/>
          <ac:spMkLst>
            <pc:docMk/>
            <pc:sldMk cId="755679951" sldId="331"/>
            <ac:spMk id="2" creationId="{1CE9112E-9B50-CA5A-1817-CFB93587B820}"/>
          </ac:spMkLst>
        </pc:spChg>
        <pc:spChg chg="mod">
          <ac:chgData name="Temilola Famakinwa" userId="a0e2294e7abeb735" providerId="LiveId" clId="{6340827A-1DE0-4F2D-A33D-948F8B735AD3}" dt="2024-10-12T07:05:11.335" v="4837" actId="20577"/>
          <ac:spMkLst>
            <pc:docMk/>
            <pc:sldMk cId="755679951" sldId="331"/>
            <ac:spMk id="3" creationId="{C2D1A2EB-47E2-9CDB-ECAA-5D44F0489D56}"/>
          </ac:spMkLst>
        </pc:spChg>
        <pc:picChg chg="add">
          <ac:chgData name="Temilola Famakinwa" userId="a0e2294e7abeb735" providerId="LiveId" clId="{6340827A-1DE0-4F2D-A33D-948F8B735AD3}" dt="2024-10-12T07:05:21.229" v="4838"/>
          <ac:picMkLst>
            <pc:docMk/>
            <pc:sldMk cId="755679951" sldId="331"/>
            <ac:picMk id="12290" creationId="{783213D2-9FE7-305D-AF9E-8B9FDDC40340}"/>
          </ac:picMkLst>
        </pc:picChg>
      </pc:sldChg>
      <pc:sldChg chg="delSp modSp add mod">
        <pc:chgData name="Temilola Famakinwa" userId="a0e2294e7abeb735" providerId="LiveId" clId="{6340827A-1DE0-4F2D-A33D-948F8B735AD3}" dt="2024-10-12T07:02:05.830" v="4717" actId="27636"/>
        <pc:sldMkLst>
          <pc:docMk/>
          <pc:sldMk cId="4056890917" sldId="332"/>
        </pc:sldMkLst>
        <pc:spChg chg="mod">
          <ac:chgData name="Temilola Famakinwa" userId="a0e2294e7abeb735" providerId="LiveId" clId="{6340827A-1DE0-4F2D-A33D-948F8B735AD3}" dt="2024-10-12T06:28:31.904" v="3842" actId="1076"/>
          <ac:spMkLst>
            <pc:docMk/>
            <pc:sldMk cId="4056890917" sldId="332"/>
            <ac:spMk id="3" creationId="{04B06640-139C-E738-2DB2-EE6F86CF81A5}"/>
          </ac:spMkLst>
        </pc:spChg>
        <pc:spChg chg="mod">
          <ac:chgData name="Temilola Famakinwa" userId="a0e2294e7abeb735" providerId="LiveId" clId="{6340827A-1DE0-4F2D-A33D-948F8B735AD3}" dt="2024-10-12T07:02:05.830" v="4717" actId="27636"/>
          <ac:spMkLst>
            <pc:docMk/>
            <pc:sldMk cId="4056890917" sldId="332"/>
            <ac:spMk id="4" creationId="{6E323A3C-9DCD-BD43-5403-A935911A2E2A}"/>
          </ac:spMkLst>
        </pc:spChg>
        <pc:spChg chg="del">
          <ac:chgData name="Temilola Famakinwa" userId="a0e2294e7abeb735" providerId="LiveId" clId="{6340827A-1DE0-4F2D-A33D-948F8B735AD3}" dt="2024-10-12T06:28:42.620" v="3845" actId="478"/>
          <ac:spMkLst>
            <pc:docMk/>
            <pc:sldMk cId="4056890917" sldId="332"/>
            <ac:spMk id="5" creationId="{11845ED8-AA17-B584-0845-B4603970E689}"/>
          </ac:spMkLst>
        </pc:spChg>
        <pc:picChg chg="del">
          <ac:chgData name="Temilola Famakinwa" userId="a0e2294e7abeb735" providerId="LiveId" clId="{6340827A-1DE0-4F2D-A33D-948F8B735AD3}" dt="2024-10-12T06:26:18.292" v="3742" actId="478"/>
          <ac:picMkLst>
            <pc:docMk/>
            <pc:sldMk cId="4056890917" sldId="332"/>
            <ac:picMk id="1026" creationId="{C3967BDD-BF5E-3FA8-2619-B4E4361E78BA}"/>
          </ac:picMkLst>
        </pc:picChg>
      </pc:sldChg>
      <pc:sldChg chg="addSp modSp new mod">
        <pc:chgData name="Temilola Famakinwa" userId="a0e2294e7abeb735" providerId="LiveId" clId="{6340827A-1DE0-4F2D-A33D-948F8B735AD3}" dt="2024-10-12T06:57:47.901" v="4358" actId="14100"/>
        <pc:sldMkLst>
          <pc:docMk/>
          <pc:sldMk cId="1724187622" sldId="333"/>
        </pc:sldMkLst>
        <pc:spChg chg="mod">
          <ac:chgData name="Temilola Famakinwa" userId="a0e2294e7abeb735" providerId="LiveId" clId="{6340827A-1DE0-4F2D-A33D-948F8B735AD3}" dt="2024-10-12T06:48:12.610" v="4189" actId="20577"/>
          <ac:spMkLst>
            <pc:docMk/>
            <pc:sldMk cId="1724187622" sldId="333"/>
            <ac:spMk id="2" creationId="{BBBFA131-022D-A70C-E027-9B92B9C8A55F}"/>
          </ac:spMkLst>
        </pc:spChg>
        <pc:spChg chg="mod">
          <ac:chgData name="Temilola Famakinwa" userId="a0e2294e7abeb735" providerId="LiveId" clId="{6340827A-1DE0-4F2D-A33D-948F8B735AD3}" dt="2024-10-12T06:47:28.210" v="4172" actId="404"/>
          <ac:spMkLst>
            <pc:docMk/>
            <pc:sldMk cId="1724187622" sldId="333"/>
            <ac:spMk id="3" creationId="{F3A146EC-4229-105B-6DC8-5C4B34874C07}"/>
          </ac:spMkLst>
        </pc:spChg>
        <pc:spChg chg="add mod">
          <ac:chgData name="Temilola Famakinwa" userId="a0e2294e7abeb735" providerId="LiveId" clId="{6340827A-1DE0-4F2D-A33D-948F8B735AD3}" dt="2024-10-12T06:57:47.901" v="4358" actId="14100"/>
          <ac:spMkLst>
            <pc:docMk/>
            <pc:sldMk cId="1724187622" sldId="333"/>
            <ac:spMk id="7" creationId="{BEBDA408-1CF8-BF06-7324-D1DE5CAFA007}"/>
          </ac:spMkLst>
        </pc:spChg>
        <pc:picChg chg="add mod">
          <ac:chgData name="Temilola Famakinwa" userId="a0e2294e7abeb735" providerId="LiveId" clId="{6340827A-1DE0-4F2D-A33D-948F8B735AD3}" dt="2024-10-12T06:47:55.507" v="4178" actId="1076"/>
          <ac:picMkLst>
            <pc:docMk/>
            <pc:sldMk cId="1724187622" sldId="333"/>
            <ac:picMk id="6" creationId="{A4CA80D2-D131-6CA4-4ACA-DB9A59CDBEBF}"/>
          </ac:picMkLst>
        </pc:picChg>
        <pc:picChg chg="add mod">
          <ac:chgData name="Temilola Famakinwa" userId="a0e2294e7abeb735" providerId="LiveId" clId="{6340827A-1DE0-4F2D-A33D-948F8B735AD3}" dt="2024-10-12T06:47:43.599" v="4176" actId="208"/>
          <ac:picMkLst>
            <pc:docMk/>
            <pc:sldMk cId="1724187622" sldId="333"/>
            <ac:picMk id="8194" creationId="{DC0E159F-CB86-5F39-4CA3-E8AF86F9172B}"/>
          </ac:picMkLst>
        </pc:picChg>
        <pc:picChg chg="add mod">
          <ac:chgData name="Temilola Famakinwa" userId="a0e2294e7abeb735" providerId="LiveId" clId="{6340827A-1DE0-4F2D-A33D-948F8B735AD3}" dt="2024-10-12T06:47:48.260" v="4177" actId="14100"/>
          <ac:picMkLst>
            <pc:docMk/>
            <pc:sldMk cId="1724187622" sldId="333"/>
            <ac:picMk id="8196" creationId="{B4240056-AC64-492B-E037-BDC3704C56A4}"/>
          </ac:picMkLst>
        </pc:picChg>
      </pc:sldChg>
      <pc:sldChg chg="addSp delSp modSp add mod">
        <pc:chgData name="Temilola Famakinwa" userId="a0e2294e7abeb735" providerId="LiveId" clId="{6340827A-1DE0-4F2D-A33D-948F8B735AD3}" dt="2024-10-12T06:58:25.388" v="4432" actId="14100"/>
        <pc:sldMkLst>
          <pc:docMk/>
          <pc:sldMk cId="2678363200" sldId="334"/>
        </pc:sldMkLst>
        <pc:spChg chg="mod">
          <ac:chgData name="Temilola Famakinwa" userId="a0e2294e7abeb735" providerId="LiveId" clId="{6340827A-1DE0-4F2D-A33D-948F8B735AD3}" dt="2024-10-12T06:49:37.243" v="4209" actId="20577"/>
          <ac:spMkLst>
            <pc:docMk/>
            <pc:sldMk cId="2678363200" sldId="334"/>
            <ac:spMk id="3" creationId="{50429E5C-9B80-F279-CB0F-FDB000612B4A}"/>
          </ac:spMkLst>
        </pc:spChg>
        <pc:spChg chg="add mod">
          <ac:chgData name="Temilola Famakinwa" userId="a0e2294e7abeb735" providerId="LiveId" clId="{6340827A-1DE0-4F2D-A33D-948F8B735AD3}" dt="2024-10-12T06:58:25.388" v="4432" actId="14100"/>
          <ac:spMkLst>
            <pc:docMk/>
            <pc:sldMk cId="2678363200" sldId="334"/>
            <ac:spMk id="8" creationId="{88C2F744-363B-A4A8-0B0E-0B8A628B829A}"/>
          </ac:spMkLst>
        </pc:spChg>
        <pc:picChg chg="del">
          <ac:chgData name="Temilola Famakinwa" userId="a0e2294e7abeb735" providerId="LiveId" clId="{6340827A-1DE0-4F2D-A33D-948F8B735AD3}" dt="2024-10-12T06:50:38.452" v="4223" actId="478"/>
          <ac:picMkLst>
            <pc:docMk/>
            <pc:sldMk cId="2678363200" sldId="334"/>
            <ac:picMk id="6" creationId="{6AFB8E59-9217-DAFF-AC72-1496C213AA3A}"/>
          </ac:picMkLst>
        </pc:picChg>
        <pc:picChg chg="add mod">
          <ac:chgData name="Temilola Famakinwa" userId="a0e2294e7abeb735" providerId="LiveId" clId="{6340827A-1DE0-4F2D-A33D-948F8B735AD3}" dt="2024-10-12T06:50:46.682" v="4228" actId="14100"/>
          <ac:picMkLst>
            <pc:docMk/>
            <pc:sldMk cId="2678363200" sldId="334"/>
            <ac:picMk id="7" creationId="{4135AAB5-E42A-731C-B7EB-F3D1EE03039B}"/>
          </ac:picMkLst>
        </pc:picChg>
        <pc:picChg chg="del">
          <ac:chgData name="Temilola Famakinwa" userId="a0e2294e7abeb735" providerId="LiveId" clId="{6340827A-1DE0-4F2D-A33D-948F8B735AD3}" dt="2024-10-12T06:49:58.474" v="4214" actId="478"/>
          <ac:picMkLst>
            <pc:docMk/>
            <pc:sldMk cId="2678363200" sldId="334"/>
            <ac:picMk id="8194" creationId="{43AFB575-4FF3-288B-6DDB-404A5C6B301F}"/>
          </ac:picMkLst>
        </pc:picChg>
        <pc:picChg chg="del">
          <ac:chgData name="Temilola Famakinwa" userId="a0e2294e7abeb735" providerId="LiveId" clId="{6340827A-1DE0-4F2D-A33D-948F8B735AD3}" dt="2024-10-12T06:50:03.537" v="4216" actId="478"/>
          <ac:picMkLst>
            <pc:docMk/>
            <pc:sldMk cId="2678363200" sldId="334"/>
            <ac:picMk id="8196" creationId="{3B8ADA25-620F-8CF7-A427-8FA75EECB3D3}"/>
          </ac:picMkLst>
        </pc:picChg>
        <pc:picChg chg="add mod">
          <ac:chgData name="Temilola Famakinwa" userId="a0e2294e7abeb735" providerId="LiveId" clId="{6340827A-1DE0-4F2D-A33D-948F8B735AD3}" dt="2024-10-12T06:50:01.356" v="4215" actId="1076"/>
          <ac:picMkLst>
            <pc:docMk/>
            <pc:sldMk cId="2678363200" sldId="334"/>
            <ac:picMk id="10242" creationId="{DFFA45A0-2D09-1BD4-6B64-E4CF6525D3B2}"/>
          </ac:picMkLst>
        </pc:picChg>
        <pc:picChg chg="add mod">
          <ac:chgData name="Temilola Famakinwa" userId="a0e2294e7abeb735" providerId="LiveId" clId="{6340827A-1DE0-4F2D-A33D-948F8B735AD3}" dt="2024-10-12T06:50:22.569" v="4222" actId="108"/>
          <ac:picMkLst>
            <pc:docMk/>
            <pc:sldMk cId="2678363200" sldId="334"/>
            <ac:picMk id="10244" creationId="{9B9DF82B-2D40-A451-5233-D361C7B3FAF1}"/>
          </ac:picMkLst>
        </pc:picChg>
      </pc:sldChg>
      <pc:sldChg chg="addSp delSp modSp add mod">
        <pc:chgData name="Temilola Famakinwa" userId="a0e2294e7abeb735" providerId="LiveId" clId="{6340827A-1DE0-4F2D-A33D-948F8B735AD3}" dt="2024-10-12T06:59:02.292" v="4490" actId="14100"/>
        <pc:sldMkLst>
          <pc:docMk/>
          <pc:sldMk cId="802176179" sldId="335"/>
        </pc:sldMkLst>
        <pc:spChg chg="mod">
          <ac:chgData name="Temilola Famakinwa" userId="a0e2294e7abeb735" providerId="LiveId" clId="{6340827A-1DE0-4F2D-A33D-948F8B735AD3}" dt="2024-10-12T06:51:08.380" v="4246" actId="20577"/>
          <ac:spMkLst>
            <pc:docMk/>
            <pc:sldMk cId="802176179" sldId="335"/>
            <ac:spMk id="2" creationId="{11409069-204F-B51F-6E1C-21DABB4B5283}"/>
          </ac:spMkLst>
        </pc:spChg>
        <pc:spChg chg="mod">
          <ac:chgData name="Temilola Famakinwa" userId="a0e2294e7abeb735" providerId="LiveId" clId="{6340827A-1DE0-4F2D-A33D-948F8B735AD3}" dt="2024-10-12T06:53:39.269" v="4269" actId="20577"/>
          <ac:spMkLst>
            <pc:docMk/>
            <pc:sldMk cId="802176179" sldId="335"/>
            <ac:spMk id="3" creationId="{E17C22A6-5091-7B4F-BDA7-67A995F81E93}"/>
          </ac:spMkLst>
        </pc:spChg>
        <pc:spChg chg="add mod">
          <ac:chgData name="Temilola Famakinwa" userId="a0e2294e7abeb735" providerId="LiveId" clId="{6340827A-1DE0-4F2D-A33D-948F8B735AD3}" dt="2024-10-12T06:59:02.292" v="4490" actId="14100"/>
          <ac:spMkLst>
            <pc:docMk/>
            <pc:sldMk cId="802176179" sldId="335"/>
            <ac:spMk id="8" creationId="{296A025A-A2F5-2369-34A4-4DF3EF21A38B}"/>
          </ac:spMkLst>
        </pc:spChg>
        <pc:picChg chg="add mod">
          <ac:chgData name="Temilola Famakinwa" userId="a0e2294e7abeb735" providerId="LiveId" clId="{6340827A-1DE0-4F2D-A33D-948F8B735AD3}" dt="2024-10-12T06:51:47.466" v="4252" actId="1076"/>
          <ac:picMkLst>
            <pc:docMk/>
            <pc:sldMk cId="802176179" sldId="335"/>
            <ac:picMk id="6" creationId="{934369D6-23E8-5C92-E361-1AB1B168E1EF}"/>
          </ac:picMkLst>
        </pc:picChg>
        <pc:picChg chg="del">
          <ac:chgData name="Temilola Famakinwa" userId="a0e2294e7abeb735" providerId="LiveId" clId="{6340827A-1DE0-4F2D-A33D-948F8B735AD3}" dt="2024-10-12T06:51:36.748" v="4247" actId="478"/>
          <ac:picMkLst>
            <pc:docMk/>
            <pc:sldMk cId="802176179" sldId="335"/>
            <ac:picMk id="7" creationId="{411873A7-B03A-FC1A-00D2-810FB8F893E8}"/>
          </ac:picMkLst>
        </pc:picChg>
        <pc:picChg chg="del">
          <ac:chgData name="Temilola Famakinwa" userId="a0e2294e7abeb735" providerId="LiveId" clId="{6340827A-1DE0-4F2D-A33D-948F8B735AD3}" dt="2024-10-12T06:52:21.484" v="4258" actId="478"/>
          <ac:picMkLst>
            <pc:docMk/>
            <pc:sldMk cId="802176179" sldId="335"/>
            <ac:picMk id="10242" creationId="{3CB69E2F-BC0A-5772-162B-80A1BEB46935}"/>
          </ac:picMkLst>
        </pc:picChg>
        <pc:picChg chg="del">
          <ac:chgData name="Temilola Famakinwa" userId="a0e2294e7abeb735" providerId="LiveId" clId="{6340827A-1DE0-4F2D-A33D-948F8B735AD3}" dt="2024-10-12T06:52:31.645" v="4260" actId="478"/>
          <ac:picMkLst>
            <pc:docMk/>
            <pc:sldMk cId="802176179" sldId="335"/>
            <ac:picMk id="10244" creationId="{2E32791F-C1F4-E939-799A-B196036E7178}"/>
          </ac:picMkLst>
        </pc:picChg>
        <pc:picChg chg="add mod">
          <ac:chgData name="Temilola Famakinwa" userId="a0e2294e7abeb735" providerId="LiveId" clId="{6340827A-1DE0-4F2D-A33D-948F8B735AD3}" dt="2024-10-12T06:52:26.769" v="4259" actId="1076"/>
          <ac:picMkLst>
            <pc:docMk/>
            <pc:sldMk cId="802176179" sldId="335"/>
            <ac:picMk id="11266" creationId="{C3507A59-A9BA-F8C6-F980-B7221256739A}"/>
          </ac:picMkLst>
        </pc:picChg>
        <pc:picChg chg="add mod">
          <ac:chgData name="Temilola Famakinwa" userId="a0e2294e7abeb735" providerId="LiveId" clId="{6340827A-1DE0-4F2D-A33D-948F8B735AD3}" dt="2024-10-12T06:52:50.051" v="4264" actId="14100"/>
          <ac:picMkLst>
            <pc:docMk/>
            <pc:sldMk cId="802176179" sldId="335"/>
            <ac:picMk id="11268" creationId="{B3E03360-AEE5-9FBE-DFBD-DF15E0522416}"/>
          </ac:picMkLst>
        </pc:picChg>
      </pc:sldChg>
      <pc:sldChg chg="new del">
        <pc:chgData name="Temilola Famakinwa" userId="a0e2294e7abeb735" providerId="LiveId" clId="{6340827A-1DE0-4F2D-A33D-948F8B735AD3}" dt="2024-10-12T07:03:59.721" v="4719" actId="47"/>
        <pc:sldMkLst>
          <pc:docMk/>
          <pc:sldMk cId="908804661" sldId="3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CFAA-3ABE-CC94-50A3-CF4C368B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4C7CF8-FAA4-270E-6A19-326B7C2AB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72C6E-4AD9-72E2-19C8-B8B78F2F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34B0-81CA-D596-D781-74700042E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4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analysis of </a:t>
            </a:r>
            <a:r>
              <a:rPr lang="en-US" dirty="0" err="1"/>
              <a:t>starbucks</a:t>
            </a:r>
            <a:r>
              <a:rPr lang="en-US" dirty="0"/>
              <a:t> reviews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Temilola Famakinwa</a:t>
            </a:r>
            <a:endParaRPr lang="en-US" dirty="0"/>
          </a:p>
        </p:txBody>
      </p:sp>
      <p:pic>
        <p:nvPicPr>
          <p:cNvPr id="10" name="Picture Placeholder 9" descr="A group of people standing in a dark room&#10;&#10;Description automatically generated">
            <a:extLst>
              <a:ext uri="{FF2B5EF4-FFF2-40B4-BE49-F238E27FC236}">
                <a16:creationId xmlns:a16="http://schemas.microsoft.com/office/drawing/2014/main" id="{8CC34070-18B4-D105-26CB-32ECA89377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75" b="5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A131-022D-A70C-E027-9B92B9C8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Simple RNN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46EC-4229-105B-6DC8-5C4B34874C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99%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66 %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0.71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0D84-63C5-8938-794C-A1A65366E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A80D2-D131-6CA4-4ACA-DB9A59CD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76" y="677421"/>
            <a:ext cx="3620839" cy="188556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C0E159F-CB86-5F39-4CA3-E8AF86F9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8" y="2686108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4240056-AC64-492B-E037-BDC3704C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71" y="2686109"/>
            <a:ext cx="3471451" cy="27857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DA408-1CF8-BF06-7324-D1DE5CAFA007}"/>
              </a:ext>
            </a:extLst>
          </p:cNvPr>
          <p:cNvSpPr txBox="1"/>
          <p:nvPr/>
        </p:nvSpPr>
        <p:spPr>
          <a:xfrm>
            <a:off x="516068" y="5471841"/>
            <a:ext cx="593852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be overfitting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724187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00F3A-19E1-8F94-3657-80694D694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CE40-F9AB-BE30-FF3D-69C38DF0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LSTM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29E5C-9B80-F279-CB0F-FDB000612B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100%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0.85 %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0.80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DFC0-4461-54F3-1073-4AD124F2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FFA45A0-2D09-1BD4-6B64-E4CF6525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9" y="2700197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B9DF82B-2D40-A451-5233-D361C7B3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5" y="2700197"/>
            <a:ext cx="3455079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5AAB5-E42A-731C-B7EB-F3D1EE03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374" y="618670"/>
            <a:ext cx="3455079" cy="2010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2F744-363B-A4A8-0B0E-0B8A628B829A}"/>
              </a:ext>
            </a:extLst>
          </p:cNvPr>
          <p:cNvSpPr txBox="1"/>
          <p:nvPr/>
        </p:nvSpPr>
        <p:spPr>
          <a:xfrm>
            <a:off x="395408" y="5472792"/>
            <a:ext cx="854240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is an improvement over Simple RNN but still shows overfitting behavior.</a:t>
            </a:r>
          </a:p>
        </p:txBody>
      </p:sp>
    </p:spTree>
    <p:extLst>
      <p:ext uri="{BB962C8B-B14F-4D97-AF65-F5344CB8AC3E}">
        <p14:creationId xmlns:p14="http://schemas.microsoft.com/office/powerpoint/2010/main" val="267836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D06B-7C57-7CBB-CA09-9FA85A45C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9069-204F-B51F-6E1C-21DABB4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16276"/>
            <a:ext cx="7273637" cy="1646555"/>
          </a:xfrm>
        </p:spPr>
        <p:txBody>
          <a:bodyPr/>
          <a:lstStyle/>
          <a:p>
            <a:r>
              <a:rPr lang="en-US" dirty="0"/>
              <a:t>Transfer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C22A6-5091-7B4F-BDA7-67A995F81E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054594"/>
            <a:ext cx="8823490" cy="1646554"/>
          </a:xfrm>
        </p:spPr>
        <p:txBody>
          <a:bodyPr>
            <a:normAutofit/>
          </a:bodyPr>
          <a:lstStyle/>
          <a:p>
            <a:r>
              <a:rPr lang="en-US" sz="1600" b="1" cap="none" dirty="0"/>
              <a:t>Training accuracy: </a:t>
            </a:r>
            <a:r>
              <a:rPr lang="en-US" sz="1600" cap="none" dirty="0"/>
              <a:t>81% </a:t>
            </a:r>
          </a:p>
          <a:p>
            <a:r>
              <a:rPr lang="en-US" sz="1600" b="1" cap="none" dirty="0"/>
              <a:t>Test accuracy: </a:t>
            </a:r>
            <a:r>
              <a:rPr lang="en-US" sz="1600" cap="none" dirty="0"/>
              <a:t>85 %</a:t>
            </a:r>
          </a:p>
          <a:p>
            <a:r>
              <a:rPr lang="en-US" sz="1600" b="1" dirty="0"/>
              <a:t>Area under the Receiver Operator Characteristic Curve (ROC) (AUC): </a:t>
            </a:r>
            <a:r>
              <a:rPr lang="en-US" sz="1600" dirty="0"/>
              <a:t>0.87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099D8-2950-4919-E371-683690AC8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369D6-23E8-5C92-E361-1AB1B168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75" y="153631"/>
            <a:ext cx="3583609" cy="246315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C3507A59-A9BA-F8C6-F980-B7221256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4" y="2700197"/>
            <a:ext cx="7273637" cy="2772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B3E03360-AEE5-9FBE-DFBD-DF15E052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376" y="2700198"/>
            <a:ext cx="3475226" cy="27887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A025A-A2F5-2369-34A4-4DF3EF21A38B}"/>
              </a:ext>
            </a:extLst>
          </p:cNvPr>
          <p:cNvSpPr txBox="1"/>
          <p:nvPr/>
        </p:nvSpPr>
        <p:spPr>
          <a:xfrm>
            <a:off x="516067" y="5471841"/>
            <a:ext cx="8565179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be showing less overfitting than both LSTM and Simple RNN.</a:t>
            </a:r>
          </a:p>
        </p:txBody>
      </p:sp>
    </p:spTree>
    <p:extLst>
      <p:ext uri="{BB962C8B-B14F-4D97-AF65-F5344CB8AC3E}">
        <p14:creationId xmlns:p14="http://schemas.microsoft.com/office/powerpoint/2010/main" val="80217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LSTM model was selected as the best model for further analysis because it: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achieved above 80% accuracy target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is a less complex and smaller model (in size) than the BERT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Hyperparameters: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Dropout rate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dirty="0"/>
              <a:t>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Hyperparameter Tuning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3820" y="1469200"/>
            <a:ext cx="4992709" cy="3747180"/>
          </a:xfrm>
        </p:spPr>
        <p:txBody>
          <a:bodyPr/>
          <a:lstStyle/>
          <a:p>
            <a:r>
              <a:rPr lang="en-US" b="1" dirty="0"/>
              <a:t>Best parameters: </a:t>
            </a:r>
            <a:r>
              <a:rPr lang="en-US" dirty="0"/>
              <a:t>Dropout rate: 25%, 0.002</a:t>
            </a:r>
            <a:endParaRPr lang="en-US" b="1" dirty="0"/>
          </a:p>
          <a:p>
            <a:r>
              <a:rPr lang="en-US" b="1" dirty="0"/>
              <a:t>Training Accuracy: </a:t>
            </a:r>
            <a:r>
              <a:rPr lang="en-US" dirty="0"/>
              <a:t>99.5%</a:t>
            </a:r>
          </a:p>
          <a:p>
            <a:r>
              <a:rPr lang="en-US" b="1" dirty="0"/>
              <a:t>Test Accuracy:</a:t>
            </a:r>
            <a:r>
              <a:rPr lang="en-US" dirty="0"/>
              <a:t> 81.1%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D9F2BD0-8D54-B87A-3F90-31F31820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4" y="237134"/>
            <a:ext cx="2226945" cy="26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E387A6A-79B0-5288-DB5F-98C85192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7" y="2910158"/>
            <a:ext cx="6061056" cy="231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BCA11EC-CD18-9AA5-1FE4-9D7CE2BA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11" y="2912236"/>
            <a:ext cx="2873907" cy="23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FF9A8F21-20DB-B5E0-D529-B9D5D0E1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81" y="2969918"/>
            <a:ext cx="2386090" cy="2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97BCFC-7CA9-A48C-C73E-56E7A7A18B05}"/>
              </a:ext>
            </a:extLst>
          </p:cNvPr>
          <p:cNvSpPr txBox="1"/>
          <p:nvPr/>
        </p:nvSpPr>
        <p:spPr>
          <a:xfrm>
            <a:off x="716239" y="5267077"/>
            <a:ext cx="8565179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Model seems to show signs of overfitting. Rate of predictions for the positive and negative classes are 3% and 100%, respectively. Imbalance should be addressed during hyperparameter tuning.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562793"/>
            <a:ext cx="9524997" cy="48609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Business recommendations:</a:t>
            </a:r>
          </a:p>
          <a:p>
            <a:pPr marL="571500" lvl="1" indent="-342900"/>
            <a:r>
              <a:rPr lang="en-US" dirty="0"/>
              <a:t>Investigate if marketing campaign addressing start-of-week blues could improve ratings, sales at Starbucks.</a:t>
            </a:r>
          </a:p>
          <a:p>
            <a:pPr marL="571500" lvl="1" indent="-342900"/>
            <a:r>
              <a:rPr lang="en-US" dirty="0"/>
              <a:t>Design fall/holiday focused menus that leverage general optimism of the seasonal change.</a:t>
            </a:r>
          </a:p>
          <a:p>
            <a:pPr marL="571500" lvl="1" indent="-342900"/>
            <a:r>
              <a:rPr lang="en-US" dirty="0"/>
              <a:t>Dig into campaigns/events that were run in 2017 to see if they truly drove increased sales; consider reusing them.</a:t>
            </a:r>
          </a:p>
          <a:p>
            <a:pPr marL="571500" lvl="1" indent="-342900"/>
            <a:r>
              <a:rPr lang="en-US" dirty="0"/>
              <a:t>Create surveys for store employees and customers to collect feedback to better understand if there are opportunities for improvement in </a:t>
            </a:r>
            <a:r>
              <a:rPr lang="en-US" b="1" dirty="0"/>
              <a:t>customer service</a:t>
            </a:r>
            <a:r>
              <a:rPr lang="en-US" dirty="0"/>
              <a:t>, </a:t>
            </a:r>
            <a:r>
              <a:rPr lang="en-US" b="1" dirty="0"/>
              <a:t>wait times</a:t>
            </a:r>
            <a:r>
              <a:rPr lang="en-US" dirty="0"/>
              <a:t>, </a:t>
            </a:r>
            <a:r>
              <a:rPr lang="en-US" b="1" dirty="0"/>
              <a:t>payment methods and</a:t>
            </a:r>
            <a:r>
              <a:rPr lang="en-US" dirty="0"/>
              <a:t> </a:t>
            </a:r>
            <a:r>
              <a:rPr lang="en-US" b="1" dirty="0"/>
              <a:t>drive thru </a:t>
            </a:r>
            <a:r>
              <a:rPr lang="en-US" dirty="0"/>
              <a:t>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LSTM model predicted customer sentiment with </a:t>
            </a:r>
            <a:r>
              <a:rPr lang="en-US" b="1" dirty="0"/>
              <a:t>81% accuracy</a:t>
            </a:r>
            <a:r>
              <a:rPr lang="en-US" dirty="0"/>
              <a:t>.</a:t>
            </a:r>
          </a:p>
          <a:p>
            <a:pPr marL="571500" lvl="1" indent="-342900"/>
            <a:r>
              <a:rPr lang="en-US" dirty="0"/>
              <a:t>It is likely overfit.</a:t>
            </a:r>
          </a:p>
          <a:p>
            <a:pPr marL="571500" lvl="1" indent="-342900"/>
            <a:r>
              <a:rPr lang="en-US" dirty="0"/>
              <a:t>Continue to monitor how it performs on new review data.</a:t>
            </a:r>
          </a:p>
          <a:p>
            <a:pPr marL="571500" lvl="1" indent="-342900"/>
            <a:r>
              <a:rPr lang="en-US" dirty="0"/>
              <a:t>Consider using the </a:t>
            </a:r>
            <a:r>
              <a:rPr lang="en-US" b="1" dirty="0"/>
              <a:t>transfer learning model </a:t>
            </a:r>
            <a:r>
              <a:rPr lang="en-US" dirty="0"/>
              <a:t>instead to improve performance on unseen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Temilola Famakinwa</a:t>
            </a:r>
          </a:p>
          <a:p>
            <a:r>
              <a:rPr lang="en-US" dirty="0"/>
              <a:t>734-802-9928</a:t>
            </a:r>
          </a:p>
          <a:p>
            <a:r>
              <a:rPr lang="en-US" dirty="0"/>
              <a:t>tefamakinwa@gmail.com</a:t>
            </a:r>
          </a:p>
          <a:p>
            <a:r>
              <a:rPr lang="en-US" dirty="0"/>
              <a:t>www.linkedin.com/in/famakinwatemilola/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Brian Niccol became </a:t>
            </a:r>
            <a:r>
              <a:rPr lang="en-US" b="1" dirty="0"/>
              <a:t>Starbucks’ CEO </a:t>
            </a:r>
            <a:r>
              <a:rPr lang="en-US" dirty="0"/>
              <a:t>in Sept 2024</a:t>
            </a:r>
          </a:p>
          <a:p>
            <a:r>
              <a:rPr lang="en-US" dirty="0"/>
              <a:t>Tracking </a:t>
            </a:r>
            <a:r>
              <a:rPr lang="en-US" b="1" dirty="0"/>
              <a:t>customer sentiment </a:t>
            </a:r>
            <a:r>
              <a:rPr lang="en-US" dirty="0"/>
              <a:t>in the first 12 months can give an </a:t>
            </a:r>
            <a:r>
              <a:rPr lang="en-US" b="1" dirty="0"/>
              <a:t>indication </a:t>
            </a:r>
            <a:r>
              <a:rPr lang="en-US" dirty="0"/>
              <a:t>of </a:t>
            </a:r>
            <a:r>
              <a:rPr lang="en-US" b="1" dirty="0"/>
              <a:t>impact of Niccol’s strategy and vision</a:t>
            </a:r>
            <a:r>
              <a:rPr lang="en-US" dirty="0"/>
              <a:t>.</a:t>
            </a:r>
          </a:p>
          <a:p>
            <a:r>
              <a:rPr lang="en-US" dirty="0"/>
              <a:t>Developed a model for predicting customer sentiment from reviews.</a:t>
            </a:r>
          </a:p>
          <a:p>
            <a:r>
              <a:rPr lang="en-US" dirty="0"/>
              <a:t>Achieved </a:t>
            </a:r>
            <a:r>
              <a:rPr lang="en-US" b="1" dirty="0"/>
              <a:t>81% accuracy </a:t>
            </a:r>
            <a:r>
              <a:rPr lang="en-US" dirty="0"/>
              <a:t>in prediction of customer sentiment using a recurrent neural network model.</a:t>
            </a:r>
          </a:p>
          <a:p>
            <a:r>
              <a:rPr lang="en-US" dirty="0"/>
              <a:t>Potential areas of improvement: </a:t>
            </a:r>
            <a:r>
              <a:rPr lang="en-US" b="1" dirty="0"/>
              <a:t>customer service</a:t>
            </a:r>
            <a:r>
              <a:rPr lang="en-US" dirty="0"/>
              <a:t>, </a:t>
            </a:r>
            <a:r>
              <a:rPr lang="en-US" b="1" dirty="0"/>
              <a:t>wait times</a:t>
            </a:r>
            <a:r>
              <a:rPr lang="en-US" dirty="0"/>
              <a:t>, </a:t>
            </a:r>
            <a:r>
              <a:rPr lang="en-US" b="1" dirty="0"/>
              <a:t>payment methods and</a:t>
            </a:r>
            <a:r>
              <a:rPr lang="en-US" dirty="0"/>
              <a:t> </a:t>
            </a:r>
            <a:r>
              <a:rPr lang="en-US" b="1" dirty="0"/>
              <a:t>drive thru </a:t>
            </a:r>
            <a:r>
              <a:rPr lang="en-US" dirty="0"/>
              <a:t>service.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Placeholder 13" descr="A glass door of a coffee shop&#10;&#10;Description automatically generated">
            <a:extLst>
              <a:ext uri="{FF2B5EF4-FFF2-40B4-BE49-F238E27FC236}">
                <a16:creationId xmlns:a16="http://schemas.microsoft.com/office/drawing/2014/main" id="{49E7D142-B8E2-4ACC-5E8C-A7B3D0AA5A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324" r="20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28" y="365125"/>
            <a:ext cx="10439401" cy="1617017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518D5B8-A0FA-C4A9-A684-E6EDA3ABFD27}"/>
              </a:ext>
            </a:extLst>
          </p:cNvPr>
          <p:cNvSpPr txBox="1">
            <a:spLocks/>
          </p:cNvSpPr>
          <p:nvPr/>
        </p:nvSpPr>
        <p:spPr>
          <a:xfrm>
            <a:off x="537328" y="1982142"/>
            <a:ext cx="6052008" cy="3853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b="0" dirty="0"/>
              <a:t>Starbucks Yelp Review </a:t>
            </a:r>
            <a:r>
              <a:rPr lang="en-US" sz="2400" b="0"/>
              <a:t>(2009 </a:t>
            </a:r>
            <a:r>
              <a:rPr lang="en-US" sz="2400" b="0" dirty="0"/>
              <a:t>– 2023)</a:t>
            </a:r>
            <a:r>
              <a:rPr lang="en-US" sz="2400" b="0" baseline="30000" dirty="0"/>
              <a:t>1</a:t>
            </a:r>
            <a:endParaRPr lang="en-US" sz="2400" b="0" dirty="0"/>
          </a:p>
          <a:p>
            <a:pPr marL="342900" indent="-342900"/>
            <a:r>
              <a:rPr lang="en-US" sz="2400" b="0" dirty="0"/>
              <a:t>850 entries</a:t>
            </a:r>
          </a:p>
          <a:p>
            <a:pPr marL="342900" indent="-342900"/>
            <a:r>
              <a:rPr lang="en-US" sz="2400" b="0" dirty="0"/>
              <a:t>CSV Format</a:t>
            </a:r>
          </a:p>
          <a:p>
            <a:pPr marL="342900" indent="-342900"/>
            <a:r>
              <a:rPr lang="en-US" sz="2400" dirty="0"/>
              <a:t>Imbalance</a:t>
            </a:r>
            <a:r>
              <a:rPr lang="en-US" sz="2400" b="0" dirty="0"/>
              <a:t>: 78% of reviews are negative</a:t>
            </a:r>
          </a:p>
          <a:p>
            <a:pPr marL="800100" lvl="1" indent="-342900"/>
            <a:r>
              <a:rPr lang="en-US" sz="2200" b="0" dirty="0"/>
              <a:t> address during modelling.</a:t>
            </a:r>
          </a:p>
          <a:p>
            <a:endParaRPr lang="en-US" sz="2400" b="0" dirty="0"/>
          </a:p>
          <a:p>
            <a:endParaRPr lang="en-US" sz="2400" b="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7480650-14C6-11BD-5882-8C3C8BCE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82" y="1748519"/>
            <a:ext cx="5248545" cy="385305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97E1DE-90CE-6ACA-8DC8-C884503439EA}"/>
              </a:ext>
            </a:extLst>
          </p:cNvPr>
          <p:cNvSpPr txBox="1"/>
          <p:nvPr/>
        </p:nvSpPr>
        <p:spPr>
          <a:xfrm flipH="1">
            <a:off x="2356700" y="6500230"/>
            <a:ext cx="7192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 https://www.kaggle.com/datasets/harshalhonde/starbucks-reviews-dataset</a:t>
            </a:r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4A8B-BAFF-51CB-4688-3D7DF51B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weekday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98C2-8D95-4643-8EC4-33C4C250BB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200170"/>
            <a:ext cx="3310129" cy="37471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0" dirty="0"/>
              <a:t>Customer ratings are </a:t>
            </a:r>
            <a:r>
              <a:rPr lang="en-US" sz="3600" dirty="0"/>
              <a:t>lowest</a:t>
            </a:r>
            <a:r>
              <a:rPr lang="en-US" sz="3600" b="0" dirty="0"/>
              <a:t> at the </a:t>
            </a:r>
            <a:r>
              <a:rPr lang="en-US" sz="3600" dirty="0"/>
              <a:t>beginning</a:t>
            </a:r>
            <a:r>
              <a:rPr lang="en-US" sz="3600" b="0" dirty="0"/>
              <a:t> of the week and </a:t>
            </a:r>
            <a:r>
              <a:rPr lang="en-US" sz="3600" dirty="0"/>
              <a:t>highest in the middle to end </a:t>
            </a:r>
            <a:r>
              <a:rPr lang="en-US" sz="3600" b="0" dirty="0"/>
              <a:t>of the week.</a:t>
            </a:r>
          </a:p>
          <a:p>
            <a:pPr marL="0" indent="0">
              <a:buNone/>
            </a:pPr>
            <a:endParaRPr lang="en-US" sz="3600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C9EA1-49A6-B323-DEC0-0926D0BFE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1F467A-40FC-7A7C-335A-8ED2B3EB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761" y="1749670"/>
            <a:ext cx="7797612" cy="335865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9A092-B804-8D4C-4B71-D999C66EFEEA}"/>
              </a:ext>
            </a:extLst>
          </p:cNvPr>
          <p:cNvSpPr txBox="1"/>
          <p:nvPr/>
        </p:nvSpPr>
        <p:spPr>
          <a:xfrm>
            <a:off x="4318974" y="5624871"/>
            <a:ext cx="779761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Do customers have a less optimistic outlook at the beginning of workweek?</a:t>
            </a:r>
          </a:p>
        </p:txBody>
      </p:sp>
    </p:spTree>
    <p:extLst>
      <p:ext uri="{BB962C8B-B14F-4D97-AF65-F5344CB8AC3E}">
        <p14:creationId xmlns:p14="http://schemas.microsoft.com/office/powerpoint/2010/main" val="13807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978-9A09-919D-E4AD-037D4074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8EE8-A72E-0ABE-1F0A-208E20F9FA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944955"/>
            <a:ext cx="3650177" cy="40976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300" b="0" dirty="0"/>
              <a:t>On average, </a:t>
            </a:r>
            <a:r>
              <a:rPr lang="en-US" sz="3300" dirty="0"/>
              <a:t>customer ratings peak </a:t>
            </a:r>
            <a:r>
              <a:rPr lang="en-US" sz="3300" b="0" dirty="0"/>
              <a:t>between </a:t>
            </a:r>
            <a:r>
              <a:rPr lang="en-US" sz="3300" dirty="0"/>
              <a:t>August</a:t>
            </a:r>
            <a:r>
              <a:rPr lang="en-US" sz="3300" b="0" dirty="0"/>
              <a:t> and </a:t>
            </a:r>
            <a:r>
              <a:rPr lang="en-US" sz="3300" dirty="0"/>
              <a:t>September</a:t>
            </a:r>
            <a:r>
              <a:rPr lang="en-US" sz="3300" b="0" dirty="0"/>
              <a:t> during the year.</a:t>
            </a:r>
          </a:p>
          <a:p>
            <a:pPr marL="0" indent="0">
              <a:buNone/>
            </a:pPr>
            <a:r>
              <a:rPr lang="en-US" sz="3300" b="0" dirty="0"/>
              <a:t>Revenue</a:t>
            </a:r>
            <a:r>
              <a:rPr lang="en-US" sz="3300" b="0" baseline="30000" dirty="0"/>
              <a:t>1</a:t>
            </a:r>
            <a:r>
              <a:rPr lang="en-US" sz="3300" b="0" dirty="0"/>
              <a:t> shows </a:t>
            </a:r>
            <a:r>
              <a:rPr lang="en-US" sz="3300" dirty="0"/>
              <a:t>uptick during Q3 -Q4 </a:t>
            </a:r>
            <a:r>
              <a:rPr lang="en-US" sz="3300" b="0" dirty="0"/>
              <a:t>(fall/holiday season) annual.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E8B01-15C3-A9AD-73E1-9C045B8BF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D64EFC-98F9-3DC1-B86D-DB483530D90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96" y="1944955"/>
            <a:ext cx="3765844" cy="309288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5CE4A-F9C0-06F8-5095-941B1EB2B3E0}"/>
              </a:ext>
            </a:extLst>
          </p:cNvPr>
          <p:cNvSpPr txBox="1"/>
          <p:nvPr/>
        </p:nvSpPr>
        <p:spPr>
          <a:xfrm>
            <a:off x="4669495" y="5135288"/>
            <a:ext cx="744234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Are ratings in August-September driven by positive outlook associated with the start of the fall/holiday season?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C5DDFB-FF0C-530D-7057-A685B1DC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260" y="1911986"/>
            <a:ext cx="3571579" cy="312585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318AA-8675-0739-058C-31E59591E525}"/>
              </a:ext>
            </a:extLst>
          </p:cNvPr>
          <p:cNvSpPr txBox="1"/>
          <p:nvPr/>
        </p:nvSpPr>
        <p:spPr>
          <a:xfrm>
            <a:off x="2739486" y="6517881"/>
            <a:ext cx="5476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https://www.netcials.com/financial-revenue-growth-usa/829224-STARBUCKS-CORP/</a:t>
            </a:r>
          </a:p>
        </p:txBody>
      </p:sp>
    </p:spTree>
    <p:extLst>
      <p:ext uri="{BB962C8B-B14F-4D97-AF65-F5344CB8AC3E}">
        <p14:creationId xmlns:p14="http://schemas.microsoft.com/office/powerpoint/2010/main" val="264855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E9C5-4400-EDCF-5795-C484E733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DFC9-FBBC-E738-02CC-7A68AF81A5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807562"/>
            <a:ext cx="3310129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/>
              <a:t>Customer ratings had a noticeable </a:t>
            </a:r>
            <a:r>
              <a:rPr lang="en-US" sz="3300" dirty="0"/>
              <a:t>increase in 2017</a:t>
            </a:r>
            <a:r>
              <a:rPr lang="en-US" sz="3300" b="0" dirty="0"/>
              <a:t> compared to other years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62AFE-D8A8-13C1-A187-30F265248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6D1A41E-5F00-7675-6D1F-E1950CD7D99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65" y="1903851"/>
            <a:ext cx="4445262" cy="36508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DCD86-C002-7072-4A49-FE35C8517001}"/>
              </a:ext>
            </a:extLst>
          </p:cNvPr>
          <p:cNvSpPr txBox="1"/>
          <p:nvPr/>
        </p:nvSpPr>
        <p:spPr>
          <a:xfrm>
            <a:off x="5114465" y="5599923"/>
            <a:ext cx="4445262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What programs and initiatives did Starbucks have during 2017?</a:t>
            </a:r>
          </a:p>
        </p:txBody>
      </p:sp>
    </p:spTree>
    <p:extLst>
      <p:ext uri="{BB962C8B-B14F-4D97-AF65-F5344CB8AC3E}">
        <p14:creationId xmlns:p14="http://schemas.microsoft.com/office/powerpoint/2010/main" val="202959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6027-B300-D32A-49B6-198B2762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ratings by us/Canadian states &amp; provinces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724A-F6EC-FBBE-E7E3-0AD7BB8863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b="0" dirty="0"/>
              <a:t>Highest ratings  were recorded in </a:t>
            </a:r>
            <a:r>
              <a:rPr lang="en-US" sz="3300" dirty="0"/>
              <a:t>Nova Scotia</a:t>
            </a:r>
            <a:r>
              <a:rPr lang="en-US" sz="3300" b="0" dirty="0"/>
              <a:t>, </a:t>
            </a:r>
            <a:r>
              <a:rPr lang="en-US" sz="3300" dirty="0"/>
              <a:t>North Dakota, </a:t>
            </a:r>
            <a:r>
              <a:rPr lang="en-US" sz="3300" b="0" dirty="0"/>
              <a:t>and </a:t>
            </a:r>
            <a:r>
              <a:rPr lang="en-US" sz="3300" dirty="0"/>
              <a:t>Rhode Island</a:t>
            </a:r>
            <a:r>
              <a:rPr lang="en-US" sz="3300" b="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69E7B-320E-950C-53B5-F80417703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13C3828-72FB-EEF9-878E-DE221CA8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04" y="1437485"/>
            <a:ext cx="3656208" cy="510498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20577-11C7-FD3E-F0D8-FA8BCD880D94}"/>
              </a:ext>
            </a:extLst>
          </p:cNvPr>
          <p:cNvSpPr txBox="1"/>
          <p:nvPr/>
        </p:nvSpPr>
        <p:spPr>
          <a:xfrm>
            <a:off x="8347859" y="5619138"/>
            <a:ext cx="316227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0" dirty="0">
                <a:solidFill>
                  <a:schemeClr val="bg1"/>
                </a:solidFill>
              </a:rPr>
              <a:t>Could these ratings be correlated to regional groupings?</a:t>
            </a:r>
          </a:p>
        </p:txBody>
      </p:sp>
    </p:spTree>
    <p:extLst>
      <p:ext uri="{BB962C8B-B14F-4D97-AF65-F5344CB8AC3E}">
        <p14:creationId xmlns:p14="http://schemas.microsoft.com/office/powerpoint/2010/main" val="140397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9106-1437-FE24-B647-0DADC992A1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16209" y="574333"/>
            <a:ext cx="4647415" cy="419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improvements need to be made…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93424-C695-6D23-029C-BF10A137D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F7C12E-0036-CFBE-2CD9-0A8303A0A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92" y="3367685"/>
            <a:ext cx="4919474" cy="270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3878748-2AAA-4F88-1918-F68443991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6" y="3367685"/>
            <a:ext cx="4919474" cy="270571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3FA6A-F47E-180C-A9A5-9D290371A200}"/>
              </a:ext>
            </a:extLst>
          </p:cNvPr>
          <p:cNvSpPr txBox="1">
            <a:spLocks/>
          </p:cNvSpPr>
          <p:nvPr/>
        </p:nvSpPr>
        <p:spPr>
          <a:xfrm>
            <a:off x="1429134" y="558956"/>
            <a:ext cx="3881363" cy="69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When things go right…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0F4AB89-1ABA-A3C8-4EB7-9FD71538EA8B}"/>
              </a:ext>
            </a:extLst>
          </p:cNvPr>
          <p:cNvSpPr/>
          <p:nvPr/>
        </p:nvSpPr>
        <p:spPr>
          <a:xfrm>
            <a:off x="1229931" y="993513"/>
            <a:ext cx="4572000" cy="2120369"/>
          </a:xfrm>
          <a:prstGeom prst="wedgeEllipseCallout">
            <a:avLst>
              <a:gd name="adj1" fmla="val -41318"/>
              <a:gd name="adj2" fmla="val 625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Good, </a:t>
            </a:r>
            <a:r>
              <a:rPr lang="en-US" sz="1600" dirty="0">
                <a:solidFill>
                  <a:schemeClr val="bg1"/>
                </a:solidFill>
              </a:rPr>
              <a:t>‘</a:t>
            </a:r>
            <a:r>
              <a:rPr lang="en-US" sz="1600" b="0" dirty="0">
                <a:solidFill>
                  <a:schemeClr val="bg1"/>
                </a:solidFill>
              </a:rPr>
              <a:t>Professional’ ‘customer service’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Drink ‘variety’, ‘Good food’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‘Atmosphere’, ‘Feels like home’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‘Allergy’ (well taken care of?)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F0332-8FAA-78D6-7C76-A2C859348182}"/>
              </a:ext>
            </a:extLst>
          </p:cNvPr>
          <p:cNvSpPr/>
          <p:nvPr/>
        </p:nvSpPr>
        <p:spPr>
          <a:xfrm flipH="1">
            <a:off x="6682298" y="996086"/>
            <a:ext cx="4572000" cy="2120369"/>
          </a:xfrm>
          <a:prstGeom prst="wedgeEllipseCallout">
            <a:avLst>
              <a:gd name="adj1" fmla="val -41318"/>
              <a:gd name="adj2" fmla="val 6250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‘Poor’ ‘</a:t>
            </a:r>
            <a:r>
              <a:rPr lang="en-US" sz="1600" b="0" dirty="0">
                <a:solidFill>
                  <a:schemeClr val="bg1"/>
                </a:solidFill>
              </a:rPr>
              <a:t>customer service’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‘Long’ ‘ Wait’ ‘Line’ ‘Time’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‘Bank account’ ‘ Credit Card’ ‘ Gift card’ ‘Mobile order’ ‘Pay’ ‘Reward card’ ‘Gold card’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‘Drive thru’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8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DC4C7-6DD3-666C-D427-DF7CC28D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06640-139C-E738-2DB2-EE6F86CF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1459925"/>
            <a:ext cx="5181600" cy="2376868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23A3C-9DCD-BD43-5403-A935911A2E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916943"/>
            <a:ext cx="6035040" cy="53293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Recurrent neural networks (RNNs) which are designed to deal with sequential data were used. 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Simple RNN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Long Short-Term Memory (LSTM)</a:t>
            </a:r>
          </a:p>
          <a:p>
            <a:pPr marL="1028700" lvl="1" indent="-342900"/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Transformer based model (BERT) for transfer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Review ratings: 1-2 = Negative (0), 3-5 =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Positive (1)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Class weights were set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during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the model fitting step to address class in-balance.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Roboto" panose="020F0502020204030204" pitchFamily="2" charset="0"/>
              </a:rPr>
              <a:t>Hyperparameter tuning was conducted on the best model.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C688D3-0625-D079-62A6-94BF9C2C5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909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purl.org/dc/elements/1.1/"/>
    <ds:schemaRef ds:uri="71af3243-3dd4-4a8d-8c0d-dd76da1f02a5"/>
    <ds:schemaRef ds:uri="http://schemas.microsoft.com/sharepoint/v3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224</TotalTime>
  <Words>841</Words>
  <Application>Microsoft Office PowerPoint</Application>
  <PresentationFormat>Widescreen</PresentationFormat>
  <Paragraphs>111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Tenorite</vt:lpstr>
      <vt:lpstr>Wingdings</vt:lpstr>
      <vt:lpstr>Custom</vt:lpstr>
      <vt:lpstr>Sentiment analysis of starbucks reviews  Temilola Famakinwa</vt:lpstr>
      <vt:lpstr>Executive summary</vt:lpstr>
      <vt:lpstr>Data</vt:lpstr>
      <vt:lpstr>Customer ratings by weekday</vt:lpstr>
      <vt:lpstr>Customer ratings By month</vt:lpstr>
      <vt:lpstr>Customer ratings by year</vt:lpstr>
      <vt:lpstr>Customer ratings by us/Canadian states &amp; provinces</vt:lpstr>
      <vt:lpstr>PowerPoint Presentation</vt:lpstr>
      <vt:lpstr>modelling</vt:lpstr>
      <vt:lpstr>Simple RNN Model</vt:lpstr>
      <vt:lpstr>LSTM Model</vt:lpstr>
      <vt:lpstr>Transfer learning Model</vt:lpstr>
      <vt:lpstr>Hyperparameter tuning</vt:lpstr>
      <vt:lpstr>Hyperparameter Tuning results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Temilola Famakinwa</dc:creator>
  <cp:lastModifiedBy>Temilola Famakinwa</cp:lastModifiedBy>
  <cp:revision>1</cp:revision>
  <dcterms:created xsi:type="dcterms:W3CDTF">2024-10-12T04:41:33Z</dcterms:created>
  <dcterms:modified xsi:type="dcterms:W3CDTF">2024-10-12T08:26:19Z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